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4" r:id="rId22"/>
    <p:sldId id="273" r:id="rId23"/>
    <p:sldId id="275"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3" r:id="rId40"/>
    <p:sldId id="292"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3" r:id="rId68"/>
    <p:sldId id="322" r:id="rId69"/>
    <p:sldId id="324" r:id="rId70"/>
    <p:sldId id="326" r:id="rId71"/>
    <p:sldId id="325"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6" r:id="rId91"/>
    <p:sldId id="347" r:id="rId92"/>
    <p:sldId id="348" r:id="rId93"/>
    <p:sldId id="345"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6DA3"/>
    <a:srgbClr val="00FF00"/>
    <a:srgbClr val="47FCAB"/>
    <a:srgbClr val="FC74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3A258C-2D4F-4761-8777-630D27F92720}" v="7" dt="2024-12-18T22:22:34.8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dekar, Rutwik V (PHS)" userId="S::k1637252@students.katyisd.org::2a5e2d9c-4b8f-4908-b5d9-5af98d353005" providerId="AD" clId="Web-{E715B27D-154A-85D0-F13A-799DB80B7F9D}"/>
    <pc:docChg chg="modSld">
      <pc:chgData name="Wadekar, Rutwik V (PHS)" userId="S::k1637252@students.katyisd.org::2a5e2d9c-4b8f-4908-b5d9-5af98d353005" providerId="AD" clId="Web-{E715B27D-154A-85D0-F13A-799DB80B7F9D}" dt="2024-11-20T19:17:34.800" v="17" actId="20577"/>
      <pc:docMkLst>
        <pc:docMk/>
      </pc:docMkLst>
      <pc:sldChg chg="addSp modSp">
        <pc:chgData name="Wadekar, Rutwik V (PHS)" userId="S::k1637252@students.katyisd.org::2a5e2d9c-4b8f-4908-b5d9-5af98d353005" providerId="AD" clId="Web-{E715B27D-154A-85D0-F13A-799DB80B7F9D}" dt="2024-11-20T19:17:34.800" v="17" actId="20577"/>
        <pc:sldMkLst>
          <pc:docMk/>
          <pc:sldMk cId="2309822350" sldId="324"/>
        </pc:sldMkLst>
        <pc:spChg chg="add mod">
          <ac:chgData name="Wadekar, Rutwik V (PHS)" userId="S::k1637252@students.katyisd.org::2a5e2d9c-4b8f-4908-b5d9-5af98d353005" providerId="AD" clId="Web-{E715B27D-154A-85D0-F13A-799DB80B7F9D}" dt="2024-11-20T19:16:58.534" v="11" actId="1076"/>
          <ac:spMkLst>
            <pc:docMk/>
            <pc:sldMk cId="2309822350" sldId="324"/>
            <ac:spMk id="5" creationId="{61B7E3F2-7FC0-6963-BCF6-D8D094E81809}"/>
          </ac:spMkLst>
        </pc:spChg>
        <pc:spChg chg="add mod">
          <ac:chgData name="Wadekar, Rutwik V (PHS)" userId="S::k1637252@students.katyisd.org::2a5e2d9c-4b8f-4908-b5d9-5af98d353005" providerId="AD" clId="Web-{E715B27D-154A-85D0-F13A-799DB80B7F9D}" dt="2024-11-20T19:17:34.800" v="17" actId="20577"/>
          <ac:spMkLst>
            <pc:docMk/>
            <pc:sldMk cId="2309822350" sldId="324"/>
            <ac:spMk id="6" creationId="{2B92785D-6B42-9600-7107-A45C525A26F1}"/>
          </ac:spMkLst>
        </pc:spChg>
        <pc:picChg chg="add mod">
          <ac:chgData name="Wadekar, Rutwik V (PHS)" userId="S::k1637252@students.katyisd.org::2a5e2d9c-4b8f-4908-b5d9-5af98d353005" providerId="AD" clId="Web-{E715B27D-154A-85D0-F13A-799DB80B7F9D}" dt="2024-11-20T19:16:24.893" v="3" actId="1076"/>
          <ac:picMkLst>
            <pc:docMk/>
            <pc:sldMk cId="2309822350" sldId="324"/>
            <ac:picMk id="3" creationId="{C1DE51C3-B770-27CA-9614-5417EED94DE4}"/>
          </ac:picMkLst>
        </pc:picChg>
      </pc:sldChg>
    </pc:docChg>
  </pc:docChgLst>
  <pc:docChgLst>
    <pc:chgData clId="Web-{5C425C2D-B75F-6E98-ECA2-F02C869E359F}"/>
    <pc:docChg chg="modSld">
      <pc:chgData name="" userId="" providerId="" clId="Web-{5C425C2D-B75F-6E98-ECA2-F02C869E359F}" dt="2024-11-20T22:47:09.057" v="0"/>
      <pc:docMkLst>
        <pc:docMk/>
      </pc:docMkLst>
      <pc:sldChg chg="delSp">
        <pc:chgData name="" userId="" providerId="" clId="Web-{5C425C2D-B75F-6E98-ECA2-F02C869E359F}" dt="2024-11-20T22:47:09.057" v="0"/>
        <pc:sldMkLst>
          <pc:docMk/>
          <pc:sldMk cId="3142017333" sldId="335"/>
        </pc:sldMkLst>
      </pc:sldChg>
    </pc:docChg>
  </pc:docChgLst>
  <pc:docChgLst>
    <pc:chgData name="Wadekar, Rutwik V (PHS)" userId="S::k1637252@students.katyisd.org::2a5e2d9c-4b8f-4908-b5d9-5af98d353005" providerId="AD" clId="Web-{2E0DE46A-31FB-AD78-B7C2-0AEFFE7CD165}"/>
    <pc:docChg chg="addSld delSld modSld sldOrd">
      <pc:chgData name="Wadekar, Rutwik V (PHS)" userId="S::k1637252@students.katyisd.org::2a5e2d9c-4b8f-4908-b5d9-5af98d353005" providerId="AD" clId="Web-{2E0DE46A-31FB-AD78-B7C2-0AEFFE7CD165}" dt="2024-11-20T19:10:31.376" v="400"/>
      <pc:docMkLst>
        <pc:docMk/>
      </pc:docMkLst>
      <pc:sldChg chg="modSp">
        <pc:chgData name="Wadekar, Rutwik V (PHS)" userId="S::k1637252@students.katyisd.org::2a5e2d9c-4b8f-4908-b5d9-5af98d353005" providerId="AD" clId="Web-{2E0DE46A-31FB-AD78-B7C2-0AEFFE7CD165}" dt="2024-11-20T18:23:04.784" v="4" actId="20577"/>
        <pc:sldMkLst>
          <pc:docMk/>
          <pc:sldMk cId="599279078" sldId="315"/>
        </pc:sldMkLst>
      </pc:sldChg>
      <pc:sldChg chg="modSp">
        <pc:chgData name="Wadekar, Rutwik V (PHS)" userId="S::k1637252@students.katyisd.org::2a5e2d9c-4b8f-4908-b5d9-5af98d353005" providerId="AD" clId="Web-{2E0DE46A-31FB-AD78-B7C2-0AEFFE7CD165}" dt="2024-11-20T18:23:09.362" v="5" actId="20577"/>
        <pc:sldMkLst>
          <pc:docMk/>
          <pc:sldMk cId="331703418" sldId="316"/>
        </pc:sldMkLst>
      </pc:sldChg>
      <pc:sldChg chg="addSp delSp modSp addAnim">
        <pc:chgData name="Wadekar, Rutwik V (PHS)" userId="S::k1637252@students.katyisd.org::2a5e2d9c-4b8f-4908-b5d9-5af98d353005" providerId="AD" clId="Web-{2E0DE46A-31FB-AD78-B7C2-0AEFFE7CD165}" dt="2024-11-20T18:26:17.991" v="40"/>
        <pc:sldMkLst>
          <pc:docMk/>
          <pc:sldMk cId="2143585295" sldId="317"/>
        </pc:sldMkLst>
        <pc:spChg chg="mod">
          <ac:chgData name="Wadekar, Rutwik V (PHS)" userId="S::k1637252@students.katyisd.org::2a5e2d9c-4b8f-4908-b5d9-5af98d353005" providerId="AD" clId="Web-{2E0DE46A-31FB-AD78-B7C2-0AEFFE7CD165}" dt="2024-11-20T18:22:56.096" v="2"/>
          <ac:spMkLst>
            <pc:docMk/>
            <pc:sldMk cId="2143585295" sldId="317"/>
            <ac:spMk id="10" creationId="{D0CB5DF3-F3B1-FB25-A416-293C0CE50CE9}"/>
          </ac:spMkLst>
        </pc:spChg>
        <pc:spChg chg="add mod">
          <ac:chgData name="Wadekar, Rutwik V (PHS)" userId="S::k1637252@students.katyisd.org::2a5e2d9c-4b8f-4908-b5d9-5af98d353005" providerId="AD" clId="Web-{2E0DE46A-31FB-AD78-B7C2-0AEFFE7CD165}" dt="2024-11-20T18:24:05.582" v="20" actId="1076"/>
          <ac:spMkLst>
            <pc:docMk/>
            <pc:sldMk cId="2143585295" sldId="317"/>
            <ac:spMk id="12" creationId="{54F24598-6962-2236-9670-DD3F0CD9F797}"/>
          </ac:spMkLst>
        </pc:spChg>
        <pc:spChg chg="add mod">
          <ac:chgData name="Wadekar, Rutwik V (PHS)" userId="S::k1637252@students.katyisd.org::2a5e2d9c-4b8f-4908-b5d9-5af98d353005" providerId="AD" clId="Web-{2E0DE46A-31FB-AD78-B7C2-0AEFFE7CD165}" dt="2024-11-20T18:25:23.865" v="33" actId="1076"/>
          <ac:spMkLst>
            <pc:docMk/>
            <pc:sldMk cId="2143585295" sldId="317"/>
            <ac:spMk id="15" creationId="{B146EDD5-B625-3A77-C75A-9CC104F2E205}"/>
          </ac:spMkLst>
        </pc:spChg>
        <pc:spChg chg="add mod">
          <ac:chgData name="Wadekar, Rutwik V (PHS)" userId="S::k1637252@students.katyisd.org::2a5e2d9c-4b8f-4908-b5d9-5af98d353005" providerId="AD" clId="Web-{2E0DE46A-31FB-AD78-B7C2-0AEFFE7CD165}" dt="2024-11-20T18:25:23.865" v="34" actId="1076"/>
          <ac:spMkLst>
            <pc:docMk/>
            <pc:sldMk cId="2143585295" sldId="317"/>
            <ac:spMk id="16" creationId="{3B171927-249E-1EA6-D53F-E28F0E1B1F39}"/>
          </ac:spMkLst>
        </pc:spChg>
        <pc:spChg chg="add mod">
          <ac:chgData name="Wadekar, Rutwik V (PHS)" userId="S::k1637252@students.katyisd.org::2a5e2d9c-4b8f-4908-b5d9-5af98d353005" providerId="AD" clId="Web-{2E0DE46A-31FB-AD78-B7C2-0AEFFE7CD165}" dt="2024-11-20T18:25:57.725" v="38" actId="1076"/>
          <ac:spMkLst>
            <pc:docMk/>
            <pc:sldMk cId="2143585295" sldId="317"/>
            <ac:spMk id="17" creationId="{C5081237-2644-3B0E-7716-2D72365D463E}"/>
          </ac:spMkLst>
        </pc:spChg>
        <pc:picChg chg="add mod">
          <ac:chgData name="Wadekar, Rutwik V (PHS)" userId="S::k1637252@students.katyisd.org::2a5e2d9c-4b8f-4908-b5d9-5af98d353005" providerId="AD" clId="Web-{2E0DE46A-31FB-AD78-B7C2-0AEFFE7CD165}" dt="2024-11-20T18:24:41.754" v="26" actId="14100"/>
          <ac:picMkLst>
            <pc:docMk/>
            <pc:sldMk cId="2143585295" sldId="317"/>
            <ac:picMk id="13" creationId="{9DC8CCD8-3420-298D-D3C6-919646D89551}"/>
          </ac:picMkLst>
        </pc:picChg>
      </pc:sldChg>
      <pc:sldChg chg="modSp add replId">
        <pc:chgData name="Wadekar, Rutwik V (PHS)" userId="S::k1637252@students.katyisd.org::2a5e2d9c-4b8f-4908-b5d9-5af98d353005" providerId="AD" clId="Web-{2E0DE46A-31FB-AD78-B7C2-0AEFFE7CD165}" dt="2024-11-20T18:26:34.647" v="41" actId="1076"/>
        <pc:sldMkLst>
          <pc:docMk/>
          <pc:sldMk cId="3681166526" sldId="318"/>
        </pc:sldMkLst>
        <pc:spChg chg="mod">
          <ac:chgData name="Wadekar, Rutwik V (PHS)" userId="S::k1637252@students.katyisd.org::2a5e2d9c-4b8f-4908-b5d9-5af98d353005" providerId="AD" clId="Web-{2E0DE46A-31FB-AD78-B7C2-0AEFFE7CD165}" dt="2024-11-20T18:26:34.647" v="41" actId="1076"/>
          <ac:spMkLst>
            <pc:docMk/>
            <pc:sldMk cId="3681166526" sldId="318"/>
            <ac:spMk id="17" creationId="{C5081237-2644-3B0E-7716-2D72365D463E}"/>
          </ac:spMkLst>
        </pc:spChg>
      </pc:sldChg>
      <pc:sldChg chg="addSp delSp modSp add mod replId setBg">
        <pc:chgData name="Wadekar, Rutwik V (PHS)" userId="S::k1637252@students.katyisd.org::2a5e2d9c-4b8f-4908-b5d9-5af98d353005" providerId="AD" clId="Web-{2E0DE46A-31FB-AD78-B7C2-0AEFFE7CD165}" dt="2024-11-20T18:37:21.534" v="198" actId="1076"/>
        <pc:sldMkLst>
          <pc:docMk/>
          <pc:sldMk cId="2189701309" sldId="319"/>
        </pc:sldMkLst>
        <pc:spChg chg="mod">
          <ac:chgData name="Wadekar, Rutwik V (PHS)" userId="S::k1637252@students.katyisd.org::2a5e2d9c-4b8f-4908-b5d9-5af98d353005" providerId="AD" clId="Web-{2E0DE46A-31FB-AD78-B7C2-0AEFFE7CD165}" dt="2024-11-20T18:27:11.898" v="52" actId="20577"/>
          <ac:spMkLst>
            <pc:docMk/>
            <pc:sldMk cId="2189701309" sldId="319"/>
            <ac:spMk id="3" creationId="{FE0F2672-7746-E390-B2C9-CE964877B263}"/>
          </ac:spMkLst>
        </pc:spChg>
        <pc:spChg chg="mod">
          <ac:chgData name="Wadekar, Rutwik V (PHS)" userId="S::k1637252@students.katyisd.org::2a5e2d9c-4b8f-4908-b5d9-5af98d353005" providerId="AD" clId="Web-{2E0DE46A-31FB-AD78-B7C2-0AEFFE7CD165}" dt="2024-11-20T18:27:47.320" v="110" actId="20577"/>
          <ac:spMkLst>
            <pc:docMk/>
            <pc:sldMk cId="2189701309" sldId="319"/>
            <ac:spMk id="5" creationId="{54F26C1F-15CF-43AE-E85B-55F636789EE4}"/>
          </ac:spMkLst>
        </pc:spChg>
        <pc:spChg chg="add mod">
          <ac:chgData name="Wadekar, Rutwik V (PHS)" userId="S::k1637252@students.katyisd.org::2a5e2d9c-4b8f-4908-b5d9-5af98d353005" providerId="AD" clId="Web-{2E0DE46A-31FB-AD78-B7C2-0AEFFE7CD165}" dt="2024-11-20T18:34:35.797" v="144" actId="1076"/>
          <ac:spMkLst>
            <pc:docMk/>
            <pc:sldMk cId="2189701309" sldId="319"/>
            <ac:spMk id="7" creationId="{3B9A500F-7476-4D12-6193-E94A938B0203}"/>
          </ac:spMkLst>
        </pc:spChg>
        <pc:spChg chg="add mod">
          <ac:chgData name="Wadekar, Rutwik V (PHS)" userId="S::k1637252@students.katyisd.org::2a5e2d9c-4b8f-4908-b5d9-5af98d353005" providerId="AD" clId="Web-{2E0DE46A-31FB-AD78-B7C2-0AEFFE7CD165}" dt="2024-11-20T18:33:24.124" v="123"/>
          <ac:spMkLst>
            <pc:docMk/>
            <pc:sldMk cId="2189701309" sldId="319"/>
            <ac:spMk id="11" creationId="{82217854-E899-43F3-0BB8-053563B8F25E}"/>
          </ac:spMkLst>
        </pc:spChg>
        <pc:spChg chg="add mod">
          <ac:chgData name="Wadekar, Rutwik V (PHS)" userId="S::k1637252@students.katyisd.org::2a5e2d9c-4b8f-4908-b5d9-5af98d353005" providerId="AD" clId="Web-{2E0DE46A-31FB-AD78-B7C2-0AEFFE7CD165}" dt="2024-11-20T18:33:31.092" v="126"/>
          <ac:spMkLst>
            <pc:docMk/>
            <pc:sldMk cId="2189701309" sldId="319"/>
            <ac:spMk id="18" creationId="{C9804FC1-6198-D82D-6AA6-EB40660EAAAC}"/>
          </ac:spMkLst>
        </pc:spChg>
        <pc:spChg chg="add mod">
          <ac:chgData name="Wadekar, Rutwik V (PHS)" userId="S::k1637252@students.katyisd.org::2a5e2d9c-4b8f-4908-b5d9-5af98d353005" providerId="AD" clId="Web-{2E0DE46A-31FB-AD78-B7C2-0AEFFE7CD165}" dt="2024-11-20T18:33:37.999" v="129"/>
          <ac:spMkLst>
            <pc:docMk/>
            <pc:sldMk cId="2189701309" sldId="319"/>
            <ac:spMk id="19" creationId="{F6A49751-4113-A635-944D-49372C19A62B}"/>
          </ac:spMkLst>
        </pc:spChg>
        <pc:spChg chg="add mod">
          <ac:chgData name="Wadekar, Rutwik V (PHS)" userId="S::k1637252@students.katyisd.org::2a5e2d9c-4b8f-4908-b5d9-5af98d353005" providerId="AD" clId="Web-{2E0DE46A-31FB-AD78-B7C2-0AEFFE7CD165}" dt="2024-11-20T18:33:44.671" v="132"/>
          <ac:spMkLst>
            <pc:docMk/>
            <pc:sldMk cId="2189701309" sldId="319"/>
            <ac:spMk id="20" creationId="{5375089A-9169-A7E9-800C-C4C4D2DB9075}"/>
          </ac:spMkLst>
        </pc:spChg>
        <pc:spChg chg="add mod">
          <ac:chgData name="Wadekar, Rutwik V (PHS)" userId="S::k1637252@students.katyisd.org::2a5e2d9c-4b8f-4908-b5d9-5af98d353005" providerId="AD" clId="Web-{2E0DE46A-31FB-AD78-B7C2-0AEFFE7CD165}" dt="2024-11-20T18:33:52.483" v="135"/>
          <ac:spMkLst>
            <pc:docMk/>
            <pc:sldMk cId="2189701309" sldId="319"/>
            <ac:spMk id="21" creationId="{599E2679-4996-BED5-2385-2B2A49083F5B}"/>
          </ac:spMkLst>
        </pc:spChg>
        <pc:spChg chg="add mod">
          <ac:chgData name="Wadekar, Rutwik V (PHS)" userId="S::k1637252@students.katyisd.org::2a5e2d9c-4b8f-4908-b5d9-5af98d353005" providerId="AD" clId="Web-{2E0DE46A-31FB-AD78-B7C2-0AEFFE7CD165}" dt="2024-11-20T18:34:02.671" v="138"/>
          <ac:spMkLst>
            <pc:docMk/>
            <pc:sldMk cId="2189701309" sldId="319"/>
            <ac:spMk id="22" creationId="{A7F9EEBB-8DE0-F57B-ABFB-4B73E4FAEBB4}"/>
          </ac:spMkLst>
        </pc:spChg>
        <pc:spChg chg="add mod">
          <ac:chgData name="Wadekar, Rutwik V (PHS)" userId="S::k1637252@students.katyisd.org::2a5e2d9c-4b8f-4908-b5d9-5af98d353005" providerId="AD" clId="Web-{2E0DE46A-31FB-AD78-B7C2-0AEFFE7CD165}" dt="2024-11-20T18:34:17.500" v="141"/>
          <ac:spMkLst>
            <pc:docMk/>
            <pc:sldMk cId="2189701309" sldId="319"/>
            <ac:spMk id="23" creationId="{682C40F4-44A4-33C5-FD1A-3B439A76505D}"/>
          </ac:spMkLst>
        </pc:spChg>
        <pc:spChg chg="add mod">
          <ac:chgData name="Wadekar, Rutwik V (PHS)" userId="S::k1637252@students.katyisd.org::2a5e2d9c-4b8f-4908-b5d9-5af98d353005" providerId="AD" clId="Web-{2E0DE46A-31FB-AD78-B7C2-0AEFFE7CD165}" dt="2024-11-20T18:34:44.016" v="146"/>
          <ac:spMkLst>
            <pc:docMk/>
            <pc:sldMk cId="2189701309" sldId="319"/>
            <ac:spMk id="24" creationId="{FFF46972-76FE-4B38-0F7D-ED54607DEDEF}"/>
          </ac:spMkLst>
        </pc:spChg>
        <pc:spChg chg="add mod">
          <ac:chgData name="Wadekar, Rutwik V (PHS)" userId="S::k1637252@students.katyisd.org::2a5e2d9c-4b8f-4908-b5d9-5af98d353005" providerId="AD" clId="Web-{2E0DE46A-31FB-AD78-B7C2-0AEFFE7CD165}" dt="2024-11-20T18:35:00.688" v="149"/>
          <ac:spMkLst>
            <pc:docMk/>
            <pc:sldMk cId="2189701309" sldId="319"/>
            <ac:spMk id="25" creationId="{883A34A3-F149-AF47-F5AF-92D0C9C169DD}"/>
          </ac:spMkLst>
        </pc:spChg>
        <pc:spChg chg="add mod">
          <ac:chgData name="Wadekar, Rutwik V (PHS)" userId="S::k1637252@students.katyisd.org::2a5e2d9c-4b8f-4908-b5d9-5af98d353005" providerId="AD" clId="Web-{2E0DE46A-31FB-AD78-B7C2-0AEFFE7CD165}" dt="2024-11-20T18:35:12.188" v="152"/>
          <ac:spMkLst>
            <pc:docMk/>
            <pc:sldMk cId="2189701309" sldId="319"/>
            <ac:spMk id="26" creationId="{77F893BF-4365-B84A-48E7-6036A7693ED2}"/>
          </ac:spMkLst>
        </pc:spChg>
        <pc:spChg chg="add mod">
          <ac:chgData name="Wadekar, Rutwik V (PHS)" userId="S::k1637252@students.katyisd.org::2a5e2d9c-4b8f-4908-b5d9-5af98d353005" providerId="AD" clId="Web-{2E0DE46A-31FB-AD78-B7C2-0AEFFE7CD165}" dt="2024-11-20T18:35:20.423" v="155"/>
          <ac:spMkLst>
            <pc:docMk/>
            <pc:sldMk cId="2189701309" sldId="319"/>
            <ac:spMk id="27" creationId="{95121489-D2B0-5F00-8732-450B85A5FA63}"/>
          </ac:spMkLst>
        </pc:spChg>
        <pc:spChg chg="add mod">
          <ac:chgData name="Wadekar, Rutwik V (PHS)" userId="S::k1637252@students.katyisd.org::2a5e2d9c-4b8f-4908-b5d9-5af98d353005" providerId="AD" clId="Web-{2E0DE46A-31FB-AD78-B7C2-0AEFFE7CD165}" dt="2024-11-20T18:35:28.532" v="158"/>
          <ac:spMkLst>
            <pc:docMk/>
            <pc:sldMk cId="2189701309" sldId="319"/>
            <ac:spMk id="28" creationId="{30A0AA0F-6018-C3DD-D839-00022C701837}"/>
          </ac:spMkLst>
        </pc:spChg>
        <pc:spChg chg="add mod">
          <ac:chgData name="Wadekar, Rutwik V (PHS)" userId="S::k1637252@students.katyisd.org::2a5e2d9c-4b8f-4908-b5d9-5af98d353005" providerId="AD" clId="Web-{2E0DE46A-31FB-AD78-B7C2-0AEFFE7CD165}" dt="2024-11-20T18:35:39.751" v="161"/>
          <ac:spMkLst>
            <pc:docMk/>
            <pc:sldMk cId="2189701309" sldId="319"/>
            <ac:spMk id="29" creationId="{BCF3AC73-1C05-17E6-D3F2-AA16C7A4D94A}"/>
          </ac:spMkLst>
        </pc:spChg>
        <pc:spChg chg="add mod">
          <ac:chgData name="Wadekar, Rutwik V (PHS)" userId="S::k1637252@students.katyisd.org::2a5e2d9c-4b8f-4908-b5d9-5af98d353005" providerId="AD" clId="Web-{2E0DE46A-31FB-AD78-B7C2-0AEFFE7CD165}" dt="2024-11-20T18:35:52.736" v="164"/>
          <ac:spMkLst>
            <pc:docMk/>
            <pc:sldMk cId="2189701309" sldId="319"/>
            <ac:spMk id="30" creationId="{BE441BFD-236A-28A3-33E4-99D03A236131}"/>
          </ac:spMkLst>
        </pc:spChg>
        <pc:spChg chg="add mod">
          <ac:chgData name="Wadekar, Rutwik V (PHS)" userId="S::k1637252@students.katyisd.org::2a5e2d9c-4b8f-4908-b5d9-5af98d353005" providerId="AD" clId="Web-{2E0DE46A-31FB-AD78-B7C2-0AEFFE7CD165}" dt="2024-11-20T18:35:59.642" v="167"/>
          <ac:spMkLst>
            <pc:docMk/>
            <pc:sldMk cId="2189701309" sldId="319"/>
            <ac:spMk id="31" creationId="{0124FCF9-6C69-3C7F-8D01-01C2EF42B6F5}"/>
          </ac:spMkLst>
        </pc:spChg>
        <pc:spChg chg="add mod">
          <ac:chgData name="Wadekar, Rutwik V (PHS)" userId="S::k1637252@students.katyisd.org::2a5e2d9c-4b8f-4908-b5d9-5af98d353005" providerId="AD" clId="Web-{2E0DE46A-31FB-AD78-B7C2-0AEFFE7CD165}" dt="2024-11-20T18:36:42.534" v="194" actId="20577"/>
          <ac:spMkLst>
            <pc:docMk/>
            <pc:sldMk cId="2189701309" sldId="319"/>
            <ac:spMk id="32" creationId="{25E97FE3-2DC8-2D50-E669-72117DD8CB71}"/>
          </ac:spMkLst>
        </pc:spChg>
        <pc:picChg chg="add mod">
          <ac:chgData name="Wadekar, Rutwik V (PHS)" userId="S::k1637252@students.katyisd.org::2a5e2d9c-4b8f-4908-b5d9-5af98d353005" providerId="AD" clId="Web-{2E0DE46A-31FB-AD78-B7C2-0AEFFE7CD165}" dt="2024-11-20T18:37:21.534" v="198" actId="1076"/>
          <ac:picMkLst>
            <pc:docMk/>
            <pc:sldMk cId="2189701309" sldId="319"/>
            <ac:picMk id="33" creationId="{58567719-B9C5-C218-C8F0-A7A6D6C8159B}"/>
          </ac:picMkLst>
        </pc:picChg>
      </pc:sldChg>
      <pc:sldChg chg="add del replId">
        <pc:chgData name="Wadekar, Rutwik V (PHS)" userId="S::k1637252@students.katyisd.org::2a5e2d9c-4b8f-4908-b5d9-5af98d353005" providerId="AD" clId="Web-{2E0DE46A-31FB-AD78-B7C2-0AEFFE7CD165}" dt="2024-11-20T19:09:54.437" v="393"/>
        <pc:sldMkLst>
          <pc:docMk/>
          <pc:sldMk cId="1350200240" sldId="320"/>
        </pc:sldMkLst>
      </pc:sldChg>
      <pc:sldChg chg="addSp delSp modSp add mod replId modShow">
        <pc:chgData name="Wadekar, Rutwik V (PHS)" userId="S::k1637252@students.katyisd.org::2a5e2d9c-4b8f-4908-b5d9-5af98d353005" providerId="AD" clId="Web-{2E0DE46A-31FB-AD78-B7C2-0AEFFE7CD165}" dt="2024-11-20T18:41:35.320" v="296" actId="20577"/>
        <pc:sldMkLst>
          <pc:docMk/>
          <pc:sldMk cId="3696661991" sldId="321"/>
        </pc:sldMkLst>
      </pc:sldChg>
      <pc:sldChg chg="add del ord replId">
        <pc:chgData name="Wadekar, Rutwik V (PHS)" userId="S::k1637252@students.katyisd.org::2a5e2d9c-4b8f-4908-b5d9-5af98d353005" providerId="AD" clId="Web-{2E0DE46A-31FB-AD78-B7C2-0AEFFE7CD165}" dt="2024-11-20T19:09:46.421" v="391"/>
        <pc:sldMkLst>
          <pc:docMk/>
          <pc:sldMk cId="390628314" sldId="322"/>
        </pc:sldMkLst>
      </pc:sldChg>
      <pc:sldChg chg="addSp delSp modSp add del ord replId">
        <pc:chgData name="Wadekar, Rutwik V (PHS)" userId="S::k1637252@students.katyisd.org::2a5e2d9c-4b8f-4908-b5d9-5af98d353005" providerId="AD" clId="Web-{2E0DE46A-31FB-AD78-B7C2-0AEFFE7CD165}" dt="2024-11-20T19:09:48.812" v="392"/>
        <pc:sldMkLst>
          <pc:docMk/>
          <pc:sldMk cId="2211415886" sldId="322"/>
        </pc:sldMkLst>
        <pc:spChg chg="add del mod">
          <ac:chgData name="Wadekar, Rutwik V (PHS)" userId="S::k1637252@students.katyisd.org::2a5e2d9c-4b8f-4908-b5d9-5af98d353005" providerId="AD" clId="Web-{2E0DE46A-31FB-AD78-B7C2-0AEFFE7CD165}" dt="2024-11-20T19:02:44.536" v="342" actId="1076"/>
          <ac:spMkLst>
            <pc:docMk/>
            <pc:sldMk cId="2211415886" sldId="322"/>
            <ac:spMk id="3" creationId="{FE0F2672-7746-E390-B2C9-CE964877B263}"/>
          </ac:spMkLst>
        </pc:spChg>
        <pc:spChg chg="add mod">
          <ac:chgData name="Wadekar, Rutwik V (PHS)" userId="S::k1637252@students.katyisd.org::2a5e2d9c-4b8f-4908-b5d9-5af98d353005" providerId="AD" clId="Web-{2E0DE46A-31FB-AD78-B7C2-0AEFFE7CD165}" dt="2024-11-20T19:04:29.554" v="374" actId="1076"/>
          <ac:spMkLst>
            <pc:docMk/>
            <pc:sldMk cId="2211415886" sldId="322"/>
            <ac:spMk id="6" creationId="{3793B382-847F-2193-6435-E5E41623FC87}"/>
          </ac:spMkLst>
        </pc:spChg>
      </pc:sldChg>
      <pc:sldChg chg="add replId">
        <pc:chgData name="Wadekar, Rutwik V (PHS)" userId="S::k1637252@students.katyisd.org::2a5e2d9c-4b8f-4908-b5d9-5af98d353005" providerId="AD" clId="Web-{2E0DE46A-31FB-AD78-B7C2-0AEFFE7CD165}" dt="2024-11-20T19:10:03.188" v="394"/>
        <pc:sldMkLst>
          <pc:docMk/>
          <pc:sldMk cId="3087118505" sldId="323"/>
        </pc:sldMkLst>
      </pc:sldChg>
      <pc:sldChg chg="addSp delSp modSp add del replId">
        <pc:chgData name="Wadekar, Rutwik V (PHS)" userId="S::k1637252@students.katyisd.org::2a5e2d9c-4b8f-4908-b5d9-5af98d353005" providerId="AD" clId="Web-{2E0DE46A-31FB-AD78-B7C2-0AEFFE7CD165}" dt="2024-11-20T19:09:13.436" v="384"/>
        <pc:sldMkLst>
          <pc:docMk/>
          <pc:sldMk cId="3246554031" sldId="323"/>
        </pc:sldMkLst>
      </pc:sldChg>
      <pc:sldChg chg="addSp delSp modSp add replId">
        <pc:chgData name="Wadekar, Rutwik V (PHS)" userId="S::k1637252@students.katyisd.org::2a5e2d9c-4b8f-4908-b5d9-5af98d353005" providerId="AD" clId="Web-{2E0DE46A-31FB-AD78-B7C2-0AEFFE7CD165}" dt="2024-11-20T19:10:31.376" v="400"/>
        <pc:sldMkLst>
          <pc:docMk/>
          <pc:sldMk cId="2309822350" sldId="324"/>
        </pc:sldMkLst>
        <pc:spChg chg="add mod">
          <ac:chgData name="Wadekar, Rutwik V (PHS)" userId="S::k1637252@students.katyisd.org::2a5e2d9c-4b8f-4908-b5d9-5af98d353005" providerId="AD" clId="Web-{2E0DE46A-31FB-AD78-B7C2-0AEFFE7CD165}" dt="2024-11-20T19:10:31.376" v="400"/>
          <ac:spMkLst>
            <pc:docMk/>
            <pc:sldMk cId="2309822350" sldId="324"/>
            <ac:spMk id="2" creationId="{CD388B6B-23CA-CB57-0C0E-9418935CBE92}"/>
          </ac:spMkLst>
        </pc:spChg>
      </pc:sldChg>
    </pc:docChg>
  </pc:docChgLst>
  <pc:docChgLst>
    <pc:chgData name="Wadekar, Rutwik V (PHS)" userId="2a5e2d9c-4b8f-4908-b5d9-5af98d353005" providerId="ADAL" clId="{F573CB06-3CC6-4CD3-9A6D-3E4A4CABC689}"/>
    <pc:docChg chg="undo custSel addSld delSld modSld sldOrd">
      <pc:chgData name="Wadekar, Rutwik V (PHS)" userId="2a5e2d9c-4b8f-4908-b5d9-5af98d353005" providerId="ADAL" clId="{F573CB06-3CC6-4CD3-9A6D-3E4A4CABC689}" dt="2024-10-22T13:59:43.800" v="1193" actId="20577"/>
      <pc:docMkLst>
        <pc:docMk/>
      </pc:docMkLst>
      <pc:sldChg chg="addSp delSp modSp mod modTransition">
        <pc:chgData name="Wadekar, Rutwik V (PHS)" userId="2a5e2d9c-4b8f-4908-b5d9-5af98d353005" providerId="ADAL" clId="{F573CB06-3CC6-4CD3-9A6D-3E4A4CABC689}" dt="2024-10-07T13:59:34.726" v="741"/>
        <pc:sldMkLst>
          <pc:docMk/>
          <pc:sldMk cId="3357635878" sldId="256"/>
        </pc:sldMkLst>
        <pc:picChg chg="add mod">
          <ac:chgData name="Wadekar, Rutwik V (PHS)" userId="2a5e2d9c-4b8f-4908-b5d9-5af98d353005" providerId="ADAL" clId="{F573CB06-3CC6-4CD3-9A6D-3E4A4CABC689}" dt="2024-10-02T13:09:17.458" v="18" actId="1076"/>
          <ac:picMkLst>
            <pc:docMk/>
            <pc:sldMk cId="3357635878" sldId="256"/>
            <ac:picMk id="9" creationId="{421F08D0-5224-5D4D-57E5-8F3B695FD99C}"/>
          </ac:picMkLst>
        </pc:picChg>
      </pc:sldChg>
      <pc:sldChg chg="addSp modSp add modTransition modAnim">
        <pc:chgData name="Wadekar, Rutwik V (PHS)" userId="2a5e2d9c-4b8f-4908-b5d9-5af98d353005" providerId="ADAL" clId="{F573CB06-3CC6-4CD3-9A6D-3E4A4CABC689}" dt="2024-10-07T13:59:40.694" v="744"/>
        <pc:sldMkLst>
          <pc:docMk/>
          <pc:sldMk cId="2240573663" sldId="257"/>
        </pc:sldMkLst>
        <pc:picChg chg="add mod">
          <ac:chgData name="Wadekar, Rutwik V (PHS)" userId="2a5e2d9c-4b8f-4908-b5d9-5af98d353005" providerId="ADAL" clId="{F573CB06-3CC6-4CD3-9A6D-3E4A4CABC689}" dt="2024-10-02T13:09:34.633" v="21"/>
          <ac:picMkLst>
            <pc:docMk/>
            <pc:sldMk cId="2240573663" sldId="257"/>
            <ac:picMk id="2" creationId="{3B897E15-6C9B-A7AB-9EE7-5FEBC7718EE5}"/>
          </ac:picMkLst>
        </pc:picChg>
      </pc:sldChg>
      <pc:sldChg chg="addSp modSp new mod modTransition setBg">
        <pc:chgData name="Wadekar, Rutwik V (PHS)" userId="2a5e2d9c-4b8f-4908-b5d9-5af98d353005" providerId="ADAL" clId="{F573CB06-3CC6-4CD3-9A6D-3E4A4CABC689}" dt="2024-10-07T13:59:51.700" v="747"/>
        <pc:sldMkLst>
          <pc:docMk/>
          <pc:sldMk cId="267146628" sldId="258"/>
        </pc:sldMkLst>
        <pc:spChg chg="add mod">
          <ac:chgData name="Wadekar, Rutwik V (PHS)" userId="2a5e2d9c-4b8f-4908-b5d9-5af98d353005" providerId="ADAL" clId="{F573CB06-3CC6-4CD3-9A6D-3E4A4CABC689}" dt="2024-10-07T13:21:30.032" v="61" actId="207"/>
          <ac:spMkLst>
            <pc:docMk/>
            <pc:sldMk cId="267146628" sldId="258"/>
            <ac:spMk id="2" creationId="{5FA676FB-13B4-85AA-493E-5B05DB9E9068}"/>
          </ac:spMkLst>
        </pc:spChg>
        <pc:picChg chg="add mod">
          <ac:chgData name="Wadekar, Rutwik V (PHS)" userId="2a5e2d9c-4b8f-4908-b5d9-5af98d353005" providerId="ADAL" clId="{F573CB06-3CC6-4CD3-9A6D-3E4A4CABC689}" dt="2024-10-07T13:21:44.064" v="65" actId="1076"/>
          <ac:picMkLst>
            <pc:docMk/>
            <pc:sldMk cId="267146628" sldId="258"/>
            <ac:picMk id="3" creationId="{333643BC-F316-04C1-8B82-16CEDF09358C}"/>
          </ac:picMkLst>
        </pc:picChg>
      </pc:sldChg>
      <pc:sldChg chg="addSp modSp add mod modTransition modAnim">
        <pc:chgData name="Wadekar, Rutwik V (PHS)" userId="2a5e2d9c-4b8f-4908-b5d9-5af98d353005" providerId="ADAL" clId="{F573CB06-3CC6-4CD3-9A6D-3E4A4CABC689}" dt="2024-10-07T13:59:58.294" v="750"/>
        <pc:sldMkLst>
          <pc:docMk/>
          <pc:sldMk cId="1452783925" sldId="259"/>
        </pc:sldMkLst>
        <pc:spChg chg="mod">
          <ac:chgData name="Wadekar, Rutwik V (PHS)" userId="2a5e2d9c-4b8f-4908-b5d9-5af98d353005" providerId="ADAL" clId="{F573CB06-3CC6-4CD3-9A6D-3E4A4CABC689}" dt="2024-10-07T13:31:55.578" v="94" actId="1076"/>
          <ac:spMkLst>
            <pc:docMk/>
            <pc:sldMk cId="1452783925" sldId="259"/>
            <ac:spMk id="2" creationId="{5FA676FB-13B4-85AA-493E-5B05DB9E9068}"/>
          </ac:spMkLst>
        </pc:spChg>
        <pc:spChg chg="add mod">
          <ac:chgData name="Wadekar, Rutwik V (PHS)" userId="2a5e2d9c-4b8f-4908-b5d9-5af98d353005" providerId="ADAL" clId="{F573CB06-3CC6-4CD3-9A6D-3E4A4CABC689}" dt="2024-10-07T13:31:55.578" v="94" actId="1076"/>
          <ac:spMkLst>
            <pc:docMk/>
            <pc:sldMk cId="1452783925" sldId="259"/>
            <ac:spMk id="4" creationId="{2679FA33-50C8-1FF9-DEE6-64702084DE6A}"/>
          </ac:spMkLst>
        </pc:spChg>
        <pc:picChg chg="mod">
          <ac:chgData name="Wadekar, Rutwik V (PHS)" userId="2a5e2d9c-4b8f-4908-b5d9-5af98d353005" providerId="ADAL" clId="{F573CB06-3CC6-4CD3-9A6D-3E4A4CABC689}" dt="2024-10-07T13:31:55.578" v="94" actId="1076"/>
          <ac:picMkLst>
            <pc:docMk/>
            <pc:sldMk cId="1452783925" sldId="259"/>
            <ac:picMk id="3" creationId="{333643BC-F316-04C1-8B82-16CEDF09358C}"/>
          </ac:picMkLst>
        </pc:picChg>
      </pc:sldChg>
      <pc:sldChg chg="addSp modSp add mod">
        <pc:chgData name="Wadekar, Rutwik V (PHS)" userId="2a5e2d9c-4b8f-4908-b5d9-5af98d353005" providerId="ADAL" clId="{F573CB06-3CC6-4CD3-9A6D-3E4A4CABC689}" dt="2024-10-07T13:34:12.875" v="185" actId="20577"/>
        <pc:sldMkLst>
          <pc:docMk/>
          <pc:sldMk cId="2894040677" sldId="260"/>
        </pc:sldMkLst>
        <pc:spChg chg="mod">
          <ac:chgData name="Wadekar, Rutwik V (PHS)" userId="2a5e2d9c-4b8f-4908-b5d9-5af98d353005" providerId="ADAL" clId="{F573CB06-3CC6-4CD3-9A6D-3E4A4CABC689}" dt="2024-10-07T13:32:30.683" v="104" actId="14100"/>
          <ac:spMkLst>
            <pc:docMk/>
            <pc:sldMk cId="2894040677" sldId="260"/>
            <ac:spMk id="2" creationId="{5FA676FB-13B4-85AA-493E-5B05DB9E9068}"/>
          </ac:spMkLst>
        </pc:spChg>
        <pc:spChg chg="mod">
          <ac:chgData name="Wadekar, Rutwik V (PHS)" userId="2a5e2d9c-4b8f-4908-b5d9-5af98d353005" providerId="ADAL" clId="{F573CB06-3CC6-4CD3-9A6D-3E4A4CABC689}" dt="2024-10-07T13:32:48.860" v="108" actId="1076"/>
          <ac:spMkLst>
            <pc:docMk/>
            <pc:sldMk cId="2894040677" sldId="260"/>
            <ac:spMk id="4" creationId="{2679FA33-50C8-1FF9-DEE6-64702084DE6A}"/>
          </ac:spMkLst>
        </pc:spChg>
        <pc:spChg chg="add mod">
          <ac:chgData name="Wadekar, Rutwik V (PHS)" userId="2a5e2d9c-4b8f-4908-b5d9-5af98d353005" providerId="ADAL" clId="{F573CB06-3CC6-4CD3-9A6D-3E4A4CABC689}" dt="2024-10-07T13:33:34.506" v="130" actId="20577"/>
          <ac:spMkLst>
            <pc:docMk/>
            <pc:sldMk cId="2894040677" sldId="260"/>
            <ac:spMk id="5" creationId="{97A2B0F8-91C5-4C00-6AE8-07007581ABFE}"/>
          </ac:spMkLst>
        </pc:spChg>
        <pc:spChg chg="add mod">
          <ac:chgData name="Wadekar, Rutwik V (PHS)" userId="2a5e2d9c-4b8f-4908-b5d9-5af98d353005" providerId="ADAL" clId="{F573CB06-3CC6-4CD3-9A6D-3E4A4CABC689}" dt="2024-10-07T13:33:43.900" v="147" actId="20577"/>
          <ac:spMkLst>
            <pc:docMk/>
            <pc:sldMk cId="2894040677" sldId="260"/>
            <ac:spMk id="6" creationId="{449C8541-1093-E320-952E-FC980FF17999}"/>
          </ac:spMkLst>
        </pc:spChg>
        <pc:spChg chg="add mod">
          <ac:chgData name="Wadekar, Rutwik V (PHS)" userId="2a5e2d9c-4b8f-4908-b5d9-5af98d353005" providerId="ADAL" clId="{F573CB06-3CC6-4CD3-9A6D-3E4A4CABC689}" dt="2024-10-07T13:34:12.875" v="185" actId="20577"/>
          <ac:spMkLst>
            <pc:docMk/>
            <pc:sldMk cId="2894040677" sldId="260"/>
            <ac:spMk id="7" creationId="{324A3AA2-4A7E-7A70-838C-977ED6B2D35F}"/>
          </ac:spMkLst>
        </pc:spChg>
        <pc:picChg chg="mod">
          <ac:chgData name="Wadekar, Rutwik V (PHS)" userId="2a5e2d9c-4b8f-4908-b5d9-5af98d353005" providerId="ADAL" clId="{F573CB06-3CC6-4CD3-9A6D-3E4A4CABC689}" dt="2024-10-07T13:33:00.540" v="112" actId="1076"/>
          <ac:picMkLst>
            <pc:docMk/>
            <pc:sldMk cId="2894040677" sldId="260"/>
            <ac:picMk id="3" creationId="{333643BC-F316-04C1-8B82-16CEDF09358C}"/>
          </ac:picMkLst>
        </pc:picChg>
      </pc:sldChg>
      <pc:sldChg chg="addSp delSp modSp add mod modAnim">
        <pc:chgData name="Wadekar, Rutwik V (PHS)" userId="2a5e2d9c-4b8f-4908-b5d9-5af98d353005" providerId="ADAL" clId="{F573CB06-3CC6-4CD3-9A6D-3E4A4CABC689}" dt="2024-10-07T13:35:05.523" v="214" actId="1076"/>
        <pc:sldMkLst>
          <pc:docMk/>
          <pc:sldMk cId="490462053" sldId="261"/>
        </pc:sldMkLst>
        <pc:spChg chg="mod">
          <ac:chgData name="Wadekar, Rutwik V (PHS)" userId="2a5e2d9c-4b8f-4908-b5d9-5af98d353005" providerId="ADAL" clId="{F573CB06-3CC6-4CD3-9A6D-3E4A4CABC689}" dt="2024-10-07T13:34:35.218" v="190" actId="14100"/>
          <ac:spMkLst>
            <pc:docMk/>
            <pc:sldMk cId="490462053" sldId="261"/>
            <ac:spMk id="2" creationId="{5FA676FB-13B4-85AA-493E-5B05DB9E9068}"/>
          </ac:spMkLst>
        </pc:spChg>
        <pc:spChg chg="mod">
          <ac:chgData name="Wadekar, Rutwik V (PHS)" userId="2a5e2d9c-4b8f-4908-b5d9-5af98d353005" providerId="ADAL" clId="{F573CB06-3CC6-4CD3-9A6D-3E4A4CABC689}" dt="2024-10-07T13:34:53.067" v="211" actId="1076"/>
          <ac:spMkLst>
            <pc:docMk/>
            <pc:sldMk cId="490462053" sldId="261"/>
            <ac:spMk id="4" creationId="{2679FA33-50C8-1FF9-DEE6-64702084DE6A}"/>
          </ac:spMkLst>
        </pc:spChg>
        <pc:picChg chg="add mod">
          <ac:chgData name="Wadekar, Rutwik V (PHS)" userId="2a5e2d9c-4b8f-4908-b5d9-5af98d353005" providerId="ADAL" clId="{F573CB06-3CC6-4CD3-9A6D-3E4A4CABC689}" dt="2024-10-07T13:35:05.523" v="214" actId="1076"/>
          <ac:picMkLst>
            <pc:docMk/>
            <pc:sldMk cId="490462053" sldId="261"/>
            <ac:picMk id="8" creationId="{97443CB5-3CDE-D90F-9D08-96A090A8D837}"/>
          </ac:picMkLst>
        </pc:picChg>
      </pc:sldChg>
      <pc:sldChg chg="addSp delSp modSp add mod delAnim modAnim">
        <pc:chgData name="Wadekar, Rutwik V (PHS)" userId="2a5e2d9c-4b8f-4908-b5d9-5af98d353005" providerId="ADAL" clId="{F573CB06-3CC6-4CD3-9A6D-3E4A4CABC689}" dt="2024-10-07T13:39:51.189" v="540"/>
        <pc:sldMkLst>
          <pc:docMk/>
          <pc:sldMk cId="267184804" sldId="262"/>
        </pc:sldMkLst>
        <pc:spChg chg="add mod">
          <ac:chgData name="Wadekar, Rutwik V (PHS)" userId="2a5e2d9c-4b8f-4908-b5d9-5af98d353005" providerId="ADAL" clId="{F573CB06-3CC6-4CD3-9A6D-3E4A4CABC689}" dt="2024-10-07T13:35:42.065" v="254" actId="208"/>
          <ac:spMkLst>
            <pc:docMk/>
            <pc:sldMk cId="267184804" sldId="262"/>
            <ac:spMk id="3" creationId="{7BE887C7-7333-496A-5E06-7F6765D6FC3B}"/>
          </ac:spMkLst>
        </pc:spChg>
        <pc:spChg chg="mod">
          <ac:chgData name="Wadekar, Rutwik V (PHS)" userId="2a5e2d9c-4b8f-4908-b5d9-5af98d353005" providerId="ADAL" clId="{F573CB06-3CC6-4CD3-9A6D-3E4A4CABC689}" dt="2024-10-07T13:35:26.037" v="250" actId="313"/>
          <ac:spMkLst>
            <pc:docMk/>
            <pc:sldMk cId="267184804" sldId="262"/>
            <ac:spMk id="4" creationId="{2679FA33-50C8-1FF9-DEE6-64702084DE6A}"/>
          </ac:spMkLst>
        </pc:spChg>
        <pc:spChg chg="add mod">
          <ac:chgData name="Wadekar, Rutwik V (PHS)" userId="2a5e2d9c-4b8f-4908-b5d9-5af98d353005" providerId="ADAL" clId="{F573CB06-3CC6-4CD3-9A6D-3E4A4CABC689}" dt="2024-10-07T13:38:20.013" v="518" actId="20577"/>
          <ac:spMkLst>
            <pc:docMk/>
            <pc:sldMk cId="267184804" sldId="262"/>
            <ac:spMk id="5" creationId="{B8ADEDDB-6E11-9A46-294D-E5766F04D026}"/>
          </ac:spMkLst>
        </pc:spChg>
        <pc:spChg chg="add mod">
          <ac:chgData name="Wadekar, Rutwik V (PHS)" userId="2a5e2d9c-4b8f-4908-b5d9-5af98d353005" providerId="ADAL" clId="{F573CB06-3CC6-4CD3-9A6D-3E4A4CABC689}" dt="2024-10-07T13:39:23.629" v="534" actId="20577"/>
          <ac:spMkLst>
            <pc:docMk/>
            <pc:sldMk cId="267184804" sldId="262"/>
            <ac:spMk id="6" creationId="{DC0D2C4D-955A-394F-79BE-285DBC3E477B}"/>
          </ac:spMkLst>
        </pc:spChg>
        <pc:picChg chg="add mod">
          <ac:chgData name="Wadekar, Rutwik V (PHS)" userId="2a5e2d9c-4b8f-4908-b5d9-5af98d353005" providerId="ADAL" clId="{F573CB06-3CC6-4CD3-9A6D-3E4A4CABC689}" dt="2024-10-07T13:39:48.563" v="539" actId="1076"/>
          <ac:picMkLst>
            <pc:docMk/>
            <pc:sldMk cId="267184804" sldId="262"/>
            <ac:picMk id="9" creationId="{B51CBAC2-0D4F-3926-3F2D-F44632B145F1}"/>
          </ac:picMkLst>
        </pc:picChg>
      </pc:sldChg>
      <pc:sldChg chg="addSp delSp modSp add mod delAnim modAnim">
        <pc:chgData name="Wadekar, Rutwik V (PHS)" userId="2a5e2d9c-4b8f-4908-b5d9-5af98d353005" providerId="ADAL" clId="{F573CB06-3CC6-4CD3-9A6D-3E4A4CABC689}" dt="2024-10-07T13:59:21.077" v="738" actId="478"/>
        <pc:sldMkLst>
          <pc:docMk/>
          <pc:sldMk cId="4178557377" sldId="263"/>
        </pc:sldMkLst>
        <pc:spChg chg="mod">
          <ac:chgData name="Wadekar, Rutwik V (PHS)" userId="2a5e2d9c-4b8f-4908-b5d9-5af98d353005" providerId="ADAL" clId="{F573CB06-3CC6-4CD3-9A6D-3E4A4CABC689}" dt="2024-10-07T13:40:38.339" v="589" actId="1076"/>
          <ac:spMkLst>
            <pc:docMk/>
            <pc:sldMk cId="4178557377" sldId="263"/>
            <ac:spMk id="3" creationId="{7BE887C7-7333-496A-5E06-7F6765D6FC3B}"/>
          </ac:spMkLst>
        </pc:spChg>
        <pc:spChg chg="mod">
          <ac:chgData name="Wadekar, Rutwik V (PHS)" userId="2a5e2d9c-4b8f-4908-b5d9-5af98d353005" providerId="ADAL" clId="{F573CB06-3CC6-4CD3-9A6D-3E4A4CABC689}" dt="2024-10-07T13:40:34.762" v="588" actId="20577"/>
          <ac:spMkLst>
            <pc:docMk/>
            <pc:sldMk cId="4178557377" sldId="263"/>
            <ac:spMk id="4" creationId="{2679FA33-50C8-1FF9-DEE6-64702084DE6A}"/>
          </ac:spMkLst>
        </pc:spChg>
        <pc:spChg chg="add mod">
          <ac:chgData name="Wadekar, Rutwik V (PHS)" userId="2a5e2d9c-4b8f-4908-b5d9-5af98d353005" providerId="ADAL" clId="{F573CB06-3CC6-4CD3-9A6D-3E4A4CABC689}" dt="2024-10-07T13:41:25.806" v="629" actId="5793"/>
          <ac:spMkLst>
            <pc:docMk/>
            <pc:sldMk cId="4178557377" sldId="263"/>
            <ac:spMk id="8" creationId="{62768EF9-7739-E420-2C06-C15B750F578B}"/>
          </ac:spMkLst>
        </pc:spChg>
        <pc:picChg chg="add mod">
          <ac:chgData name="Wadekar, Rutwik V (PHS)" userId="2a5e2d9c-4b8f-4908-b5d9-5af98d353005" providerId="ADAL" clId="{F573CB06-3CC6-4CD3-9A6D-3E4A4CABC689}" dt="2024-10-07T13:41:09.443" v="597" actId="1076"/>
          <ac:picMkLst>
            <pc:docMk/>
            <pc:sldMk cId="4178557377" sldId="263"/>
            <ac:picMk id="7" creationId="{3D670C27-AE78-D5A5-45CE-76A751009AA5}"/>
          </ac:picMkLst>
        </pc:picChg>
      </pc:sldChg>
      <pc:sldChg chg="addSp delSp modSp add mod delAnim">
        <pc:chgData name="Wadekar, Rutwik V (PHS)" userId="2a5e2d9c-4b8f-4908-b5d9-5af98d353005" providerId="ADAL" clId="{F573CB06-3CC6-4CD3-9A6D-3E4A4CABC689}" dt="2024-10-07T13:50:45.890" v="737" actId="20577"/>
        <pc:sldMkLst>
          <pc:docMk/>
          <pc:sldMk cId="4264350114" sldId="264"/>
        </pc:sldMkLst>
        <pc:spChg chg="mod">
          <ac:chgData name="Wadekar, Rutwik V (PHS)" userId="2a5e2d9c-4b8f-4908-b5d9-5af98d353005" providerId="ADAL" clId="{F573CB06-3CC6-4CD3-9A6D-3E4A4CABC689}" dt="2024-10-07T13:49:56.208" v="716" actId="1076"/>
          <ac:spMkLst>
            <pc:docMk/>
            <pc:sldMk cId="4264350114" sldId="264"/>
            <ac:spMk id="2" creationId="{5FA676FB-13B4-85AA-493E-5B05DB9E9068}"/>
          </ac:spMkLst>
        </pc:spChg>
        <pc:spChg chg="mod">
          <ac:chgData name="Wadekar, Rutwik V (PHS)" userId="2a5e2d9c-4b8f-4908-b5d9-5af98d353005" providerId="ADAL" clId="{F573CB06-3CC6-4CD3-9A6D-3E4A4CABC689}" dt="2024-10-07T13:44:53.128" v="668" actId="14100"/>
          <ac:spMkLst>
            <pc:docMk/>
            <pc:sldMk cId="4264350114" sldId="264"/>
            <ac:spMk id="3" creationId="{7BE887C7-7333-496A-5E06-7F6765D6FC3B}"/>
          </ac:spMkLst>
        </pc:spChg>
        <pc:spChg chg="mod">
          <ac:chgData name="Wadekar, Rutwik V (PHS)" userId="2a5e2d9c-4b8f-4908-b5d9-5af98d353005" providerId="ADAL" clId="{F573CB06-3CC6-4CD3-9A6D-3E4A4CABC689}" dt="2024-10-07T13:44:38.465" v="665" actId="20577"/>
          <ac:spMkLst>
            <pc:docMk/>
            <pc:sldMk cId="4264350114" sldId="264"/>
            <ac:spMk id="8" creationId="{62768EF9-7739-E420-2C06-C15B750F578B}"/>
          </ac:spMkLst>
        </pc:spChg>
        <pc:spChg chg="add mod">
          <ac:chgData name="Wadekar, Rutwik V (PHS)" userId="2a5e2d9c-4b8f-4908-b5d9-5af98d353005" providerId="ADAL" clId="{F573CB06-3CC6-4CD3-9A6D-3E4A4CABC689}" dt="2024-10-07T13:46:58.921" v="687" actId="14100"/>
          <ac:spMkLst>
            <pc:docMk/>
            <pc:sldMk cId="4264350114" sldId="264"/>
            <ac:spMk id="12" creationId="{1EF28F14-9CDA-911C-C744-BFD16F094158}"/>
          </ac:spMkLst>
        </pc:spChg>
        <pc:spChg chg="add mod">
          <ac:chgData name="Wadekar, Rutwik V (PHS)" userId="2a5e2d9c-4b8f-4908-b5d9-5af98d353005" providerId="ADAL" clId="{F573CB06-3CC6-4CD3-9A6D-3E4A4CABC689}" dt="2024-10-07T13:47:57.763" v="709" actId="20577"/>
          <ac:spMkLst>
            <pc:docMk/>
            <pc:sldMk cId="4264350114" sldId="264"/>
            <ac:spMk id="15" creationId="{4902C8AE-DEF0-547A-4AE9-D529F072F7AF}"/>
          </ac:spMkLst>
        </pc:spChg>
        <pc:spChg chg="add mod">
          <ac:chgData name="Wadekar, Rutwik V (PHS)" userId="2a5e2d9c-4b8f-4908-b5d9-5af98d353005" providerId="ADAL" clId="{F573CB06-3CC6-4CD3-9A6D-3E4A4CABC689}" dt="2024-10-07T13:50:15.880" v="728" actId="14100"/>
          <ac:spMkLst>
            <pc:docMk/>
            <pc:sldMk cId="4264350114" sldId="264"/>
            <ac:spMk id="18" creationId="{49FC192C-AA1C-1A73-0C22-E1195D31B506}"/>
          </ac:spMkLst>
        </pc:spChg>
        <pc:spChg chg="add mod">
          <ac:chgData name="Wadekar, Rutwik V (PHS)" userId="2a5e2d9c-4b8f-4908-b5d9-5af98d353005" providerId="ADAL" clId="{F573CB06-3CC6-4CD3-9A6D-3E4A4CABC689}" dt="2024-10-07T13:50:45.890" v="737" actId="20577"/>
          <ac:spMkLst>
            <pc:docMk/>
            <pc:sldMk cId="4264350114" sldId="264"/>
            <ac:spMk id="21" creationId="{C5040812-1422-D90A-D61F-DB1FEC0FE01B}"/>
          </ac:spMkLst>
        </pc:spChg>
        <pc:picChg chg="add mod">
          <ac:chgData name="Wadekar, Rutwik V (PHS)" userId="2a5e2d9c-4b8f-4908-b5d9-5af98d353005" providerId="ADAL" clId="{F573CB06-3CC6-4CD3-9A6D-3E4A4CABC689}" dt="2024-10-07T13:45:30.490" v="674" actId="1076"/>
          <ac:picMkLst>
            <pc:docMk/>
            <pc:sldMk cId="4264350114" sldId="264"/>
            <ac:picMk id="9" creationId="{3DA2D391-D0DA-D333-FE2B-2DD659C906D0}"/>
          </ac:picMkLst>
        </pc:picChg>
        <pc:picChg chg="add mod">
          <ac:chgData name="Wadekar, Rutwik V (PHS)" userId="2a5e2d9c-4b8f-4908-b5d9-5af98d353005" providerId="ADAL" clId="{F573CB06-3CC6-4CD3-9A6D-3E4A4CABC689}" dt="2024-10-07T13:47:15.833" v="693" actId="1076"/>
          <ac:picMkLst>
            <pc:docMk/>
            <pc:sldMk cId="4264350114" sldId="264"/>
            <ac:picMk id="11" creationId="{45CB85E5-B8A5-D65C-BA4C-8CC46A65EE41}"/>
          </ac:picMkLst>
        </pc:picChg>
        <pc:picChg chg="add mod">
          <ac:chgData name="Wadekar, Rutwik V (PHS)" userId="2a5e2d9c-4b8f-4908-b5d9-5af98d353005" providerId="ADAL" clId="{F573CB06-3CC6-4CD3-9A6D-3E4A4CABC689}" dt="2024-10-07T13:47:50.985" v="699" actId="1076"/>
          <ac:picMkLst>
            <pc:docMk/>
            <pc:sldMk cId="4264350114" sldId="264"/>
            <ac:picMk id="14" creationId="{72377C1D-C5C5-9883-9D3D-CB559B7DB39F}"/>
          </ac:picMkLst>
        </pc:picChg>
        <pc:picChg chg="add mod">
          <ac:chgData name="Wadekar, Rutwik V (PHS)" userId="2a5e2d9c-4b8f-4908-b5d9-5af98d353005" providerId="ADAL" clId="{F573CB06-3CC6-4CD3-9A6D-3E4A4CABC689}" dt="2024-10-07T13:50:04.242" v="718" actId="1076"/>
          <ac:picMkLst>
            <pc:docMk/>
            <pc:sldMk cId="4264350114" sldId="264"/>
            <ac:picMk id="17" creationId="{01C2D12A-9158-769A-5C13-39CD3FC949E8}"/>
          </ac:picMkLst>
        </pc:picChg>
        <pc:picChg chg="add mod">
          <ac:chgData name="Wadekar, Rutwik V (PHS)" userId="2a5e2d9c-4b8f-4908-b5d9-5af98d353005" providerId="ADAL" clId="{F573CB06-3CC6-4CD3-9A6D-3E4A4CABC689}" dt="2024-10-07T13:50:37.817" v="732" actId="1076"/>
          <ac:picMkLst>
            <pc:docMk/>
            <pc:sldMk cId="4264350114" sldId="264"/>
            <ac:picMk id="20" creationId="{AFF25928-DDC9-D41B-2A22-8CDD8DC17725}"/>
          </ac:picMkLst>
        </pc:picChg>
        <pc:picChg chg="add mod">
          <ac:chgData name="Wadekar, Rutwik V (PHS)" userId="2a5e2d9c-4b8f-4908-b5d9-5af98d353005" providerId="ADAL" clId="{F573CB06-3CC6-4CD3-9A6D-3E4A4CABC689}" dt="2024-10-07T13:44:26.462" v="635" actId="14100"/>
          <ac:picMkLst>
            <pc:docMk/>
            <pc:sldMk cId="4264350114" sldId="264"/>
            <ac:picMk id="1026" creationId="{A86FE643-21F3-44C1-14A0-2BADB3401F81}"/>
          </ac:picMkLst>
        </pc:picChg>
      </pc:sldChg>
      <pc:sldChg chg="addSp delSp modSp mod delAnim modAnim">
        <pc:chgData name="Wadekar, Rutwik V (PHS)" userId="2a5e2d9c-4b8f-4908-b5d9-5af98d353005" providerId="ADAL" clId="{F573CB06-3CC6-4CD3-9A6D-3E4A4CABC689}" dt="2024-10-08T14:42:59.439" v="755"/>
        <pc:sldMkLst>
          <pc:docMk/>
          <pc:sldMk cId="4042431957" sldId="265"/>
        </pc:sldMkLst>
      </pc:sldChg>
      <pc:sldChg chg="addSp modSp add mod modAnim">
        <pc:chgData name="Wadekar, Rutwik V (PHS)" userId="2a5e2d9c-4b8f-4908-b5d9-5af98d353005" providerId="ADAL" clId="{F573CB06-3CC6-4CD3-9A6D-3E4A4CABC689}" dt="2024-10-08T14:44:30.418" v="833" actId="207"/>
        <pc:sldMkLst>
          <pc:docMk/>
          <pc:sldMk cId="1194188225" sldId="266"/>
        </pc:sldMkLst>
        <pc:spChg chg="mod">
          <ac:chgData name="Wadekar, Rutwik V (PHS)" userId="2a5e2d9c-4b8f-4908-b5d9-5af98d353005" providerId="ADAL" clId="{F573CB06-3CC6-4CD3-9A6D-3E4A4CABC689}" dt="2024-10-08T14:44:30.418" v="833" actId="207"/>
          <ac:spMkLst>
            <pc:docMk/>
            <pc:sldMk cId="1194188225" sldId="266"/>
            <ac:spMk id="6" creationId="{DC0D2C4D-955A-394F-79BE-285DBC3E477B}"/>
          </ac:spMkLst>
        </pc:spChg>
        <pc:spChg chg="add mod">
          <ac:chgData name="Wadekar, Rutwik V (PHS)" userId="2a5e2d9c-4b8f-4908-b5d9-5af98d353005" providerId="ADAL" clId="{F573CB06-3CC6-4CD3-9A6D-3E4A4CABC689}" dt="2024-10-08T14:44:13.703" v="832" actId="20577"/>
          <ac:spMkLst>
            <pc:docMk/>
            <pc:sldMk cId="1194188225" sldId="266"/>
            <ac:spMk id="8" creationId="{24B03917-5970-1205-3EAA-3FC8049596C6}"/>
          </ac:spMkLst>
        </pc:spChg>
      </pc:sldChg>
      <pc:sldChg chg="addSp delSp modSp add mod ord">
        <pc:chgData name="Wadekar, Rutwik V (PHS)" userId="2a5e2d9c-4b8f-4908-b5d9-5af98d353005" providerId="ADAL" clId="{F573CB06-3CC6-4CD3-9A6D-3E4A4CABC689}" dt="2024-10-08T14:46:48.297" v="970" actId="20577"/>
        <pc:sldMkLst>
          <pc:docMk/>
          <pc:sldMk cId="251446502" sldId="267"/>
        </pc:sldMkLst>
        <pc:spChg chg="add mod">
          <ac:chgData name="Wadekar, Rutwik V (PHS)" userId="2a5e2d9c-4b8f-4908-b5d9-5af98d353005" providerId="ADAL" clId="{F573CB06-3CC6-4CD3-9A6D-3E4A4CABC689}" dt="2024-10-08T14:45:50.821" v="875" actId="20577"/>
          <ac:spMkLst>
            <pc:docMk/>
            <pc:sldMk cId="251446502" sldId="267"/>
            <ac:spMk id="3" creationId="{3126B150-0B9E-501D-E15F-691497525950}"/>
          </ac:spMkLst>
        </pc:spChg>
        <pc:spChg chg="add mod">
          <ac:chgData name="Wadekar, Rutwik V (PHS)" userId="2a5e2d9c-4b8f-4908-b5d9-5af98d353005" providerId="ADAL" clId="{F573CB06-3CC6-4CD3-9A6D-3E4A4CABC689}" dt="2024-10-08T14:46:48.297" v="970" actId="20577"/>
          <ac:spMkLst>
            <pc:docMk/>
            <pc:sldMk cId="251446502" sldId="267"/>
            <ac:spMk id="5" creationId="{57A63DA0-2695-97D0-99B7-D2FA42074AAD}"/>
          </ac:spMkLst>
        </pc:spChg>
      </pc:sldChg>
      <pc:sldChg chg="add ord">
        <pc:chgData name="Wadekar, Rutwik V (PHS)" userId="2a5e2d9c-4b8f-4908-b5d9-5af98d353005" providerId="ADAL" clId="{F573CB06-3CC6-4CD3-9A6D-3E4A4CABC689}" dt="2024-10-08T14:47:19.681" v="973"/>
        <pc:sldMkLst>
          <pc:docMk/>
          <pc:sldMk cId="574835326" sldId="268"/>
        </pc:sldMkLst>
      </pc:sldChg>
      <pc:sldChg chg="add ord">
        <pc:chgData name="Wadekar, Rutwik V (PHS)" userId="2a5e2d9c-4b8f-4908-b5d9-5af98d353005" providerId="ADAL" clId="{F573CB06-3CC6-4CD3-9A6D-3E4A4CABC689}" dt="2024-10-08T14:47:25.971" v="976"/>
        <pc:sldMkLst>
          <pc:docMk/>
          <pc:sldMk cId="328839026" sldId="269"/>
        </pc:sldMkLst>
      </pc:sldChg>
      <pc:sldChg chg="addSp modSp add mod">
        <pc:chgData name="Wadekar, Rutwik V (PHS)" userId="2a5e2d9c-4b8f-4908-b5d9-5af98d353005" providerId="ADAL" clId="{F573CB06-3CC6-4CD3-9A6D-3E4A4CABC689}" dt="2024-10-08T14:50:51.083" v="1028" actId="1076"/>
        <pc:sldMkLst>
          <pc:docMk/>
          <pc:sldMk cId="3694638042" sldId="270"/>
        </pc:sldMkLst>
        <pc:spChg chg="add mod">
          <ac:chgData name="Wadekar, Rutwik V (PHS)" userId="2a5e2d9c-4b8f-4908-b5d9-5af98d353005" providerId="ADAL" clId="{F573CB06-3CC6-4CD3-9A6D-3E4A4CABC689}" dt="2024-10-08T14:50:51.083" v="1028" actId="1076"/>
          <ac:spMkLst>
            <pc:docMk/>
            <pc:sldMk cId="3694638042" sldId="270"/>
            <ac:spMk id="3" creationId="{8663C52E-7A3F-18C6-FA96-811601350C94}"/>
          </ac:spMkLst>
        </pc:spChg>
      </pc:sldChg>
      <pc:sldChg chg="addSp delSp modSp add mod ord delAnim">
        <pc:chgData name="Wadekar, Rutwik V (PHS)" userId="2a5e2d9c-4b8f-4908-b5d9-5af98d353005" providerId="ADAL" clId="{F573CB06-3CC6-4CD3-9A6D-3E4A4CABC689}" dt="2024-10-08T14:51:56.132" v="1111" actId="167"/>
        <pc:sldMkLst>
          <pc:docMk/>
          <pc:sldMk cId="587215897" sldId="271"/>
        </pc:sldMkLst>
        <pc:spChg chg="mod">
          <ac:chgData name="Wadekar, Rutwik V (PHS)" userId="2a5e2d9c-4b8f-4908-b5d9-5af98d353005" providerId="ADAL" clId="{F573CB06-3CC6-4CD3-9A6D-3E4A4CABC689}" dt="2024-10-08T14:51:25.116" v="1053" actId="20577"/>
          <ac:spMkLst>
            <pc:docMk/>
            <pc:sldMk cId="587215897" sldId="271"/>
            <ac:spMk id="4" creationId="{2679FA33-50C8-1FF9-DEE6-64702084DE6A}"/>
          </ac:spMkLst>
        </pc:spChg>
        <pc:spChg chg="mod">
          <ac:chgData name="Wadekar, Rutwik V (PHS)" userId="2a5e2d9c-4b8f-4908-b5d9-5af98d353005" providerId="ADAL" clId="{F573CB06-3CC6-4CD3-9A6D-3E4A4CABC689}" dt="2024-10-08T14:51:34.566" v="1103" actId="20577"/>
          <ac:spMkLst>
            <pc:docMk/>
            <pc:sldMk cId="587215897" sldId="271"/>
            <ac:spMk id="5" creationId="{99802553-ADE9-335F-B48D-91847E6ABAD5}"/>
          </ac:spMkLst>
        </pc:spChg>
        <pc:picChg chg="add mod ord">
          <ac:chgData name="Wadekar, Rutwik V (PHS)" userId="2a5e2d9c-4b8f-4908-b5d9-5af98d353005" providerId="ADAL" clId="{F573CB06-3CC6-4CD3-9A6D-3E4A4CABC689}" dt="2024-10-08T14:51:56.132" v="1111" actId="167"/>
          <ac:picMkLst>
            <pc:docMk/>
            <pc:sldMk cId="587215897" sldId="271"/>
            <ac:picMk id="9" creationId="{88821501-9EEC-9EEB-3314-6B94D9C78585}"/>
          </ac:picMkLst>
        </pc:picChg>
      </pc:sldChg>
      <pc:sldChg chg="add del">
        <pc:chgData name="Wadekar, Rutwik V (PHS)" userId="2a5e2d9c-4b8f-4908-b5d9-5af98d353005" providerId="ADAL" clId="{F573CB06-3CC6-4CD3-9A6D-3E4A4CABC689}" dt="2024-10-08T14:50:59.916" v="1030" actId="47"/>
        <pc:sldMkLst>
          <pc:docMk/>
          <pc:sldMk cId="3327050066" sldId="271"/>
        </pc:sldMkLst>
      </pc:sldChg>
      <pc:sldChg chg="addSp delSp modSp add mod">
        <pc:chgData name="Wadekar, Rutwik V (PHS)" userId="2a5e2d9c-4b8f-4908-b5d9-5af98d353005" providerId="ADAL" clId="{F573CB06-3CC6-4CD3-9A6D-3E4A4CABC689}" dt="2024-10-22T13:59:43.800" v="1193" actId="20577"/>
        <pc:sldMkLst>
          <pc:docMk/>
          <pc:sldMk cId="2551131774" sldId="272"/>
        </pc:sldMkLst>
        <pc:spChg chg="add mod">
          <ac:chgData name="Wadekar, Rutwik V (PHS)" userId="2a5e2d9c-4b8f-4908-b5d9-5af98d353005" providerId="ADAL" clId="{F573CB06-3CC6-4CD3-9A6D-3E4A4CABC689}" dt="2024-10-22T13:59:36.517" v="1162" actId="20577"/>
          <ac:spMkLst>
            <pc:docMk/>
            <pc:sldMk cId="2551131774" sldId="272"/>
            <ac:spMk id="3" creationId="{6255E4C5-721B-B59E-9409-8633E9C75E1F}"/>
          </ac:spMkLst>
        </pc:spChg>
        <pc:spChg chg="mod">
          <ac:chgData name="Wadekar, Rutwik V (PHS)" userId="2a5e2d9c-4b8f-4908-b5d9-5af98d353005" providerId="ADAL" clId="{F573CB06-3CC6-4CD3-9A6D-3E4A4CABC689}" dt="2024-10-22T13:59:43.800" v="1193" actId="20577"/>
          <ac:spMkLst>
            <pc:docMk/>
            <pc:sldMk cId="2551131774" sldId="272"/>
            <ac:spMk id="5" creationId="{99802553-ADE9-335F-B48D-91847E6ABAD5}"/>
          </ac:spMkLst>
        </pc:spChg>
      </pc:sldChg>
    </pc:docChg>
  </pc:docChgLst>
  <pc:docChgLst>
    <pc:chgData name="Wadekar, Rutwik V (PHS)" userId="S::k1637252@students.katyisd.org::2a5e2d9c-4b8f-4908-b5d9-5af98d353005" providerId="AD" clId="Web-{5C5213B6-2CBF-00E2-2ADF-69598E39B1B9}"/>
    <pc:docChg chg="addSld modSld">
      <pc:chgData name="Wadekar, Rutwik V (PHS)" userId="S::k1637252@students.katyisd.org::2a5e2d9c-4b8f-4908-b5d9-5af98d353005" providerId="AD" clId="Web-{5C5213B6-2CBF-00E2-2ADF-69598E39B1B9}" dt="2024-11-20T17:58:58.326" v="326" actId="1076"/>
      <pc:docMkLst>
        <pc:docMk/>
      </pc:docMkLst>
      <pc:sldChg chg="modAnim">
        <pc:chgData name="Wadekar, Rutwik V (PHS)" userId="S::k1637252@students.katyisd.org::2a5e2d9c-4b8f-4908-b5d9-5af98d353005" providerId="AD" clId="Web-{5C5213B6-2CBF-00E2-2ADF-69598E39B1B9}" dt="2024-11-20T16:23:24.222" v="316"/>
        <pc:sldMkLst>
          <pc:docMk/>
          <pc:sldMk cId="2785304061" sldId="314"/>
        </pc:sldMkLst>
      </pc:sldChg>
      <pc:sldChg chg="addSp delSp modSp addAnim modAnim">
        <pc:chgData name="Wadekar, Rutwik V (PHS)" userId="S::k1637252@students.katyisd.org::2a5e2d9c-4b8f-4908-b5d9-5af98d353005" providerId="AD" clId="Web-{5C5213B6-2CBF-00E2-2ADF-69598E39B1B9}" dt="2024-11-20T16:22:44.909" v="315"/>
        <pc:sldMkLst>
          <pc:docMk/>
          <pc:sldMk cId="599279078" sldId="315"/>
        </pc:sldMkLst>
        <pc:spChg chg="mod">
          <ac:chgData name="Wadekar, Rutwik V (PHS)" userId="S::k1637252@students.katyisd.org::2a5e2d9c-4b8f-4908-b5d9-5af98d353005" providerId="AD" clId="Web-{5C5213B6-2CBF-00E2-2ADF-69598E39B1B9}" dt="2024-11-20T16:16:19.841" v="7" actId="14100"/>
          <ac:spMkLst>
            <pc:docMk/>
            <pc:sldMk cId="599279078" sldId="315"/>
            <ac:spMk id="7" creationId="{C7E19B41-BDE3-5803-5385-3ECA5253D837}"/>
          </ac:spMkLst>
        </pc:spChg>
        <pc:spChg chg="add mod">
          <ac:chgData name="Wadekar, Rutwik V (PHS)" userId="S::k1637252@students.katyisd.org::2a5e2d9c-4b8f-4908-b5d9-5af98d353005" providerId="AD" clId="Web-{5C5213B6-2CBF-00E2-2ADF-69598E39B1B9}" dt="2024-11-20T16:16:16.716" v="6" actId="1076"/>
          <ac:spMkLst>
            <pc:docMk/>
            <pc:sldMk cId="599279078" sldId="315"/>
            <ac:spMk id="10" creationId="{ECB64435-78E0-1D20-9494-F713AB47FDD7}"/>
          </ac:spMkLst>
        </pc:spChg>
        <pc:spChg chg="add mod">
          <ac:chgData name="Wadekar, Rutwik V (PHS)" userId="S::k1637252@students.katyisd.org::2a5e2d9c-4b8f-4908-b5d9-5af98d353005" providerId="AD" clId="Web-{5C5213B6-2CBF-00E2-2ADF-69598E39B1B9}" dt="2024-11-20T16:17:42.920" v="106" actId="20577"/>
          <ac:spMkLst>
            <pc:docMk/>
            <pc:sldMk cId="599279078" sldId="315"/>
            <ac:spMk id="11" creationId="{DD23EEBC-60FF-8C30-819D-19A1EDC2A442}"/>
          </ac:spMkLst>
        </pc:spChg>
        <pc:spChg chg="add mod">
          <ac:chgData name="Wadekar, Rutwik V (PHS)" userId="S::k1637252@students.katyisd.org::2a5e2d9c-4b8f-4908-b5d9-5af98d353005" providerId="AD" clId="Web-{5C5213B6-2CBF-00E2-2ADF-69598E39B1B9}" dt="2024-11-20T16:17:48.639" v="107" actId="20577"/>
          <ac:spMkLst>
            <pc:docMk/>
            <pc:sldMk cId="599279078" sldId="315"/>
            <ac:spMk id="12" creationId="{88264CA0-B7E7-39F3-CA4F-ACA808840819}"/>
          </ac:spMkLst>
        </pc:spChg>
        <pc:spChg chg="add mod">
          <ac:chgData name="Wadekar, Rutwik V (PHS)" userId="S::k1637252@students.katyisd.org::2a5e2d9c-4b8f-4908-b5d9-5af98d353005" providerId="AD" clId="Web-{5C5213B6-2CBF-00E2-2ADF-69598E39B1B9}" dt="2024-11-20T16:18:01.499" v="111" actId="20577"/>
          <ac:spMkLst>
            <pc:docMk/>
            <pc:sldMk cId="599279078" sldId="315"/>
            <ac:spMk id="13" creationId="{CA5BA795-08D1-C197-DCE9-3A02E3A3301D}"/>
          </ac:spMkLst>
        </pc:spChg>
        <pc:spChg chg="add mod">
          <ac:chgData name="Wadekar, Rutwik V (PHS)" userId="S::k1637252@students.katyisd.org::2a5e2d9c-4b8f-4908-b5d9-5af98d353005" providerId="AD" clId="Web-{5C5213B6-2CBF-00E2-2ADF-69598E39B1B9}" dt="2024-11-20T16:18:52.187" v="240" actId="20577"/>
          <ac:spMkLst>
            <pc:docMk/>
            <pc:sldMk cId="599279078" sldId="315"/>
            <ac:spMk id="15" creationId="{EA519F6A-0A93-87D0-99F9-F99D2CAB8105}"/>
          </ac:spMkLst>
        </pc:spChg>
      </pc:sldChg>
      <pc:sldChg chg="addSp modSp add replId">
        <pc:chgData name="Wadekar, Rutwik V (PHS)" userId="S::k1637252@students.katyisd.org::2a5e2d9c-4b8f-4908-b5d9-5af98d353005" providerId="AD" clId="Web-{5C5213B6-2CBF-00E2-2ADF-69598E39B1B9}" dt="2024-11-20T16:19:38.250" v="250" actId="20577"/>
        <pc:sldMkLst>
          <pc:docMk/>
          <pc:sldMk cId="331703418" sldId="316"/>
        </pc:sldMkLst>
        <pc:spChg chg="mod">
          <ac:chgData name="Wadekar, Rutwik V (PHS)" userId="S::k1637252@students.katyisd.org::2a5e2d9c-4b8f-4908-b5d9-5af98d353005" providerId="AD" clId="Web-{5C5213B6-2CBF-00E2-2ADF-69598E39B1B9}" dt="2024-11-20T16:19:27.703" v="246" actId="14100"/>
          <ac:spMkLst>
            <pc:docMk/>
            <pc:sldMk cId="331703418" sldId="316"/>
            <ac:spMk id="10" creationId="{ECB64435-78E0-1D20-9494-F713AB47FDD7}"/>
          </ac:spMkLst>
        </pc:spChg>
        <pc:spChg chg="add mod">
          <ac:chgData name="Wadekar, Rutwik V (PHS)" userId="S::k1637252@students.katyisd.org::2a5e2d9c-4b8f-4908-b5d9-5af98d353005" providerId="AD" clId="Web-{5C5213B6-2CBF-00E2-2ADF-69598E39B1B9}" dt="2024-11-20T16:19:38.250" v="250" actId="20577"/>
          <ac:spMkLst>
            <pc:docMk/>
            <pc:sldMk cId="331703418" sldId="316"/>
            <ac:spMk id="14" creationId="{B098FB02-0F9A-22B6-F23E-DE707B871DDB}"/>
          </ac:spMkLst>
        </pc:spChg>
      </pc:sldChg>
      <pc:sldChg chg="addSp delSp modSp add replId">
        <pc:chgData name="Wadekar, Rutwik V (PHS)" userId="S::k1637252@students.katyisd.org::2a5e2d9c-4b8f-4908-b5d9-5af98d353005" providerId="AD" clId="Web-{5C5213B6-2CBF-00E2-2ADF-69598E39B1B9}" dt="2024-11-20T17:58:58.326" v="326" actId="1076"/>
        <pc:sldMkLst>
          <pc:docMk/>
          <pc:sldMk cId="2143585295" sldId="317"/>
        </pc:sldMkLst>
        <pc:spChg chg="mod">
          <ac:chgData name="Wadekar, Rutwik V (PHS)" userId="S::k1637252@students.katyisd.org::2a5e2d9c-4b8f-4908-b5d9-5af98d353005" providerId="AD" clId="Web-{5C5213B6-2CBF-00E2-2ADF-69598E39B1B9}" dt="2024-11-20T16:19:56.141" v="267" actId="20577"/>
          <ac:spMkLst>
            <pc:docMk/>
            <pc:sldMk cId="2143585295" sldId="317"/>
            <ac:spMk id="3" creationId="{FE0F2672-7746-E390-B2C9-CE964877B263}"/>
          </ac:spMkLst>
        </pc:spChg>
        <pc:spChg chg="mod">
          <ac:chgData name="Wadekar, Rutwik V (PHS)" userId="S::k1637252@students.katyisd.org::2a5e2d9c-4b8f-4908-b5d9-5af98d353005" providerId="AD" clId="Web-{5C5213B6-2CBF-00E2-2ADF-69598E39B1B9}" dt="2024-11-20T16:20:13.438" v="307" actId="20577"/>
          <ac:spMkLst>
            <pc:docMk/>
            <pc:sldMk cId="2143585295" sldId="317"/>
            <ac:spMk id="5" creationId="{54F26C1F-15CF-43AE-E85B-55F636789EE4}"/>
          </ac:spMkLst>
        </pc:spChg>
        <pc:picChg chg="add mod">
          <ac:chgData name="Wadekar, Rutwik V (PHS)" userId="S::k1637252@students.katyisd.org::2a5e2d9c-4b8f-4908-b5d9-5af98d353005" providerId="AD" clId="Web-{5C5213B6-2CBF-00E2-2ADF-69598E39B1B9}" dt="2024-11-20T16:22:14.987" v="312" actId="1076"/>
          <ac:picMkLst>
            <pc:docMk/>
            <pc:sldMk cId="2143585295" sldId="317"/>
            <ac:picMk id="4" creationId="{074BF23B-6CB7-F129-8B11-10D134E1531C}"/>
          </ac:picMkLst>
        </pc:picChg>
        <pc:picChg chg="add mod">
          <ac:chgData name="Wadekar, Rutwik V (PHS)" userId="S::k1637252@students.katyisd.org::2a5e2d9c-4b8f-4908-b5d9-5af98d353005" providerId="AD" clId="Web-{5C5213B6-2CBF-00E2-2ADF-69598E39B1B9}" dt="2024-11-20T17:58:58.326" v="326" actId="1076"/>
          <ac:picMkLst>
            <pc:docMk/>
            <pc:sldMk cId="2143585295" sldId="317"/>
            <ac:picMk id="6" creationId="{992FD09D-42E1-6C51-3670-DEBCC3A6D13B}"/>
          </ac:picMkLst>
        </pc:picChg>
      </pc:sldChg>
    </pc:docChg>
  </pc:docChgLst>
  <pc:docChgLst>
    <pc:chgData name="Wadekar, Rutwik V (PHS)" userId="S::k1637252@students.katyisd.org::2a5e2d9c-4b8f-4908-b5d9-5af98d353005" providerId="AD" clId="Web-{745F5467-CE3C-5C32-7CB3-7F0B6A092582}"/>
    <pc:docChg chg="modSld">
      <pc:chgData name="Wadekar, Rutwik V (PHS)" userId="S::k1637252@students.katyisd.org::2a5e2d9c-4b8f-4908-b5d9-5af98d353005" providerId="AD" clId="Web-{745F5467-CE3C-5C32-7CB3-7F0B6A092582}" dt="2024-11-21T16:24:52.252" v="3" actId="1076"/>
      <pc:docMkLst>
        <pc:docMk/>
      </pc:docMkLst>
      <pc:sldChg chg="addSp modSp">
        <pc:chgData name="Wadekar, Rutwik V (PHS)" userId="S::k1637252@students.katyisd.org::2a5e2d9c-4b8f-4908-b5d9-5af98d353005" providerId="AD" clId="Web-{745F5467-CE3C-5C32-7CB3-7F0B6A092582}" dt="2024-11-21T16:24:52.252" v="3" actId="1076"/>
        <pc:sldMkLst>
          <pc:docMk/>
          <pc:sldMk cId="3142017333" sldId="335"/>
        </pc:sldMkLst>
        <pc:picChg chg="add mod">
          <ac:chgData name="Wadekar, Rutwik V (PHS)" userId="S::k1637252@students.katyisd.org::2a5e2d9c-4b8f-4908-b5d9-5af98d353005" providerId="AD" clId="Web-{745F5467-CE3C-5C32-7CB3-7F0B6A092582}" dt="2024-11-21T16:24:52.252" v="3" actId="1076"/>
          <ac:picMkLst>
            <pc:docMk/>
            <pc:sldMk cId="3142017333" sldId="335"/>
            <ac:picMk id="3" creationId="{09C09786-B13D-23C6-732D-5CD6DA0C019B}"/>
          </ac:picMkLst>
        </pc:picChg>
      </pc:sldChg>
    </pc:docChg>
  </pc:docChgLst>
  <pc:docChgLst>
    <pc:chgData name="Wadekar, Rutwik V (PHS)" userId="S::k1637252@students.katyisd.org::2a5e2d9c-4b8f-4908-b5d9-5af98d353005" providerId="AD" clId="Web-{718A9F84-06A7-5997-F723-E83D4535E3C9}"/>
    <pc:docChg chg="modSld">
      <pc:chgData name="Wadekar, Rutwik V (PHS)" userId="S::k1637252@students.katyisd.org::2a5e2d9c-4b8f-4908-b5d9-5af98d353005" providerId="AD" clId="Web-{718A9F84-06A7-5997-F723-E83D4535E3C9}" dt="2024-11-20T14:04:08.264" v="129"/>
      <pc:docMkLst>
        <pc:docMk/>
      </pc:docMkLst>
      <pc:sldChg chg="addSp delSp modSp mod setBg">
        <pc:chgData name="Wadekar, Rutwik V (PHS)" userId="S::k1637252@students.katyisd.org::2a5e2d9c-4b8f-4908-b5d9-5af98d353005" providerId="AD" clId="Web-{718A9F84-06A7-5997-F723-E83D4535E3C9}" dt="2024-11-20T14:04:08.264" v="129"/>
        <pc:sldMkLst>
          <pc:docMk/>
          <pc:sldMk cId="599279078" sldId="315"/>
        </pc:sldMkLst>
        <pc:spChg chg="mod">
          <ac:chgData name="Wadekar, Rutwik V (PHS)" userId="S::k1637252@students.katyisd.org::2a5e2d9c-4b8f-4908-b5d9-5af98d353005" providerId="AD" clId="Web-{718A9F84-06A7-5997-F723-E83D4535E3C9}" dt="2024-11-20T13:59:42.685" v="17" actId="20577"/>
          <ac:spMkLst>
            <pc:docMk/>
            <pc:sldMk cId="599279078" sldId="315"/>
            <ac:spMk id="5" creationId="{54F26C1F-15CF-43AE-E85B-55F636789EE4}"/>
          </ac:spMkLst>
        </pc:spChg>
        <pc:spChg chg="add mod">
          <ac:chgData name="Wadekar, Rutwik V (PHS)" userId="S::k1637252@students.katyisd.org::2a5e2d9c-4b8f-4908-b5d9-5af98d353005" providerId="AD" clId="Web-{718A9F84-06A7-5997-F723-E83D4535E3C9}" dt="2024-11-20T14:02:09.857" v="39" actId="20577"/>
          <ac:spMkLst>
            <pc:docMk/>
            <pc:sldMk cId="599279078" sldId="315"/>
            <ac:spMk id="7" creationId="{C7E19B41-BDE3-5803-5385-3ECA5253D837}"/>
          </ac:spMkLst>
        </pc:spChg>
      </pc:sldChg>
    </pc:docChg>
  </pc:docChgLst>
  <pc:docChgLst>
    <pc:chgData name="Wadekar, Rutwik V (PHS)" userId="S::k1637252@students.katyisd.org::2a5e2d9c-4b8f-4908-b5d9-5af98d353005" providerId="AD" clId="Web-{2CBD4DF0-9D43-D3DF-923B-2383D63A072F}"/>
    <pc:docChg chg="addSld modSld">
      <pc:chgData name="Wadekar, Rutwik V (PHS)" userId="S::k1637252@students.katyisd.org::2a5e2d9c-4b8f-4908-b5d9-5af98d353005" providerId="AD" clId="Web-{2CBD4DF0-9D43-D3DF-923B-2383D63A072F}" dt="2024-11-21T18:42:09.784" v="168" actId="14100"/>
      <pc:docMkLst>
        <pc:docMk/>
      </pc:docMkLst>
      <pc:sldChg chg="addSp delSp modSp">
        <pc:chgData name="Wadekar, Rutwik V (PHS)" userId="S::k1637252@students.katyisd.org::2a5e2d9c-4b8f-4908-b5d9-5af98d353005" providerId="AD" clId="Web-{2CBD4DF0-9D43-D3DF-923B-2383D63A072F}" dt="2024-11-21T18:18:02.481" v="100" actId="1076"/>
        <pc:sldMkLst>
          <pc:docMk/>
          <pc:sldMk cId="400966062" sldId="336"/>
        </pc:sldMkLst>
        <pc:spChg chg="mod">
          <ac:chgData name="Wadekar, Rutwik V (PHS)" userId="S::k1637252@students.katyisd.org::2a5e2d9c-4b8f-4908-b5d9-5af98d353005" providerId="AD" clId="Web-{2CBD4DF0-9D43-D3DF-923B-2383D63A072F}" dt="2024-11-21T18:04:34.667" v="14" actId="20577"/>
          <ac:spMkLst>
            <pc:docMk/>
            <pc:sldMk cId="400966062" sldId="336"/>
            <ac:spMk id="9" creationId="{3CF0A9D9-D4C2-93E4-9E17-EB7D3C16BD6E}"/>
          </ac:spMkLst>
        </pc:spChg>
        <pc:spChg chg="mod">
          <ac:chgData name="Wadekar, Rutwik V (PHS)" userId="S::k1637252@students.katyisd.org::2a5e2d9c-4b8f-4908-b5d9-5af98d353005" providerId="AD" clId="Web-{2CBD4DF0-9D43-D3DF-923B-2383D63A072F}" dt="2024-11-21T18:05:02.120" v="95" actId="20577"/>
          <ac:spMkLst>
            <pc:docMk/>
            <pc:sldMk cId="400966062" sldId="336"/>
            <ac:spMk id="10" creationId="{FBE781C6-1A8C-6ED4-6342-728F92A6D34F}"/>
          </ac:spMkLst>
        </pc:spChg>
        <pc:spChg chg="mod">
          <ac:chgData name="Wadekar, Rutwik V (PHS)" userId="S::k1637252@students.katyisd.org::2a5e2d9c-4b8f-4908-b5d9-5af98d353005" providerId="AD" clId="Web-{2CBD4DF0-9D43-D3DF-923B-2383D63A072F}" dt="2024-11-21T18:04:16.948" v="1" actId="1076"/>
          <ac:spMkLst>
            <pc:docMk/>
            <pc:sldMk cId="400966062" sldId="336"/>
            <ac:spMk id="11" creationId="{878806CD-73C2-48CD-19D0-51B330865D30}"/>
          </ac:spMkLst>
        </pc:spChg>
        <pc:picChg chg="add mod">
          <ac:chgData name="Wadekar, Rutwik V (PHS)" userId="S::k1637252@students.katyisd.org::2a5e2d9c-4b8f-4908-b5d9-5af98d353005" providerId="AD" clId="Web-{2CBD4DF0-9D43-D3DF-923B-2383D63A072F}" dt="2024-11-21T18:18:02.481" v="100" actId="1076"/>
          <ac:picMkLst>
            <pc:docMk/>
            <pc:sldMk cId="400966062" sldId="336"/>
            <ac:picMk id="3" creationId="{90431AD7-275D-2B0D-0377-1AE36130D3CC}"/>
          </ac:picMkLst>
        </pc:picChg>
      </pc:sldChg>
      <pc:sldChg chg="modSp add replId">
        <pc:chgData name="Wadekar, Rutwik V (PHS)" userId="S::k1637252@students.katyisd.org::2a5e2d9c-4b8f-4908-b5d9-5af98d353005" providerId="AD" clId="Web-{2CBD4DF0-9D43-D3DF-923B-2383D63A072F}" dt="2024-11-21T18:18:27.294" v="104" actId="1076"/>
        <pc:sldMkLst>
          <pc:docMk/>
          <pc:sldMk cId="1331025668" sldId="337"/>
        </pc:sldMkLst>
        <pc:spChg chg="mod">
          <ac:chgData name="Wadekar, Rutwik V (PHS)" userId="S::k1637252@students.katyisd.org::2a5e2d9c-4b8f-4908-b5d9-5af98d353005" providerId="AD" clId="Web-{2CBD4DF0-9D43-D3DF-923B-2383D63A072F}" dt="2024-11-21T18:18:27.294" v="104" actId="1076"/>
          <ac:spMkLst>
            <pc:docMk/>
            <pc:sldMk cId="1331025668" sldId="337"/>
            <ac:spMk id="11" creationId="{878806CD-73C2-48CD-19D0-51B330865D30}"/>
          </ac:spMkLst>
        </pc:spChg>
      </pc:sldChg>
      <pc:sldChg chg="addSp delSp modSp add replId">
        <pc:chgData name="Wadekar, Rutwik V (PHS)" userId="S::k1637252@students.katyisd.org::2a5e2d9c-4b8f-4908-b5d9-5af98d353005" providerId="AD" clId="Web-{2CBD4DF0-9D43-D3DF-923B-2383D63A072F}" dt="2024-11-21T18:19:11.201" v="116" actId="1076"/>
        <pc:sldMkLst>
          <pc:docMk/>
          <pc:sldMk cId="1974269986" sldId="338"/>
        </pc:sldMkLst>
        <pc:spChg chg="add mod">
          <ac:chgData name="Wadekar, Rutwik V (PHS)" userId="S::k1637252@students.katyisd.org::2a5e2d9c-4b8f-4908-b5d9-5af98d353005" providerId="AD" clId="Web-{2CBD4DF0-9D43-D3DF-923B-2383D63A072F}" dt="2024-11-21T18:19:11.201" v="116" actId="1076"/>
          <ac:spMkLst>
            <pc:docMk/>
            <pc:sldMk cId="1974269986" sldId="338"/>
            <ac:spMk id="8" creationId="{1D61843A-AB89-54FA-C3A8-0322455E873C}"/>
          </ac:spMkLst>
        </pc:spChg>
      </pc:sldChg>
      <pc:sldChg chg="addSp delSp modSp add replId">
        <pc:chgData name="Wadekar, Rutwik V (PHS)" userId="S::k1637252@students.katyisd.org::2a5e2d9c-4b8f-4908-b5d9-5af98d353005" providerId="AD" clId="Web-{2CBD4DF0-9D43-D3DF-923B-2383D63A072F}" dt="2024-11-21T18:42:09.784" v="168" actId="14100"/>
        <pc:sldMkLst>
          <pc:docMk/>
          <pc:sldMk cId="3120028397" sldId="339"/>
        </pc:sldMkLst>
        <pc:spChg chg="add mod">
          <ac:chgData name="Wadekar, Rutwik V (PHS)" userId="S::k1637252@students.katyisd.org::2a5e2d9c-4b8f-4908-b5d9-5af98d353005" providerId="AD" clId="Web-{2CBD4DF0-9D43-D3DF-923B-2383D63A072F}" dt="2024-11-21T18:41:03.095" v="155"/>
          <ac:spMkLst>
            <pc:docMk/>
            <pc:sldMk cId="3120028397" sldId="339"/>
            <ac:spMk id="3" creationId="{157A3967-7705-BFF5-4E07-0C1C1CE5C50E}"/>
          </ac:spMkLst>
        </pc:spChg>
        <pc:picChg chg="add mod">
          <ac:chgData name="Wadekar, Rutwik V (PHS)" userId="S::k1637252@students.katyisd.org::2a5e2d9c-4b8f-4908-b5d9-5af98d353005" providerId="AD" clId="Web-{2CBD4DF0-9D43-D3DF-923B-2383D63A072F}" dt="2024-11-21T18:42:09.784" v="168" actId="14100"/>
          <ac:picMkLst>
            <pc:docMk/>
            <pc:sldMk cId="3120028397" sldId="339"/>
            <ac:picMk id="4" creationId="{2062B3A6-0CEA-33CF-DE12-22A611764340}"/>
          </ac:picMkLst>
        </pc:picChg>
      </pc:sldChg>
    </pc:docChg>
  </pc:docChgLst>
  <pc:docChgLst>
    <pc:chgData clId="Web-{2CBD4DF0-9D43-D3DF-923B-2383D63A072F}"/>
    <pc:docChg chg="addSld">
      <pc:chgData name="" userId="" providerId="" clId="Web-{2CBD4DF0-9D43-D3DF-923B-2383D63A072F}" dt="2024-11-21T18:03:57.401" v="0"/>
      <pc:docMkLst>
        <pc:docMk/>
      </pc:docMkLst>
      <pc:sldChg chg="add replId">
        <pc:chgData name="" userId="" providerId="" clId="Web-{2CBD4DF0-9D43-D3DF-923B-2383D63A072F}" dt="2024-11-21T18:03:57.401" v="0"/>
        <pc:sldMkLst>
          <pc:docMk/>
          <pc:sldMk cId="400966062" sldId="336"/>
        </pc:sldMkLst>
      </pc:sldChg>
    </pc:docChg>
  </pc:docChgLst>
  <pc:docChgLst>
    <pc:chgData name="Wadekar, Rutwik V (PHS)" userId="2a5e2d9c-4b8f-4908-b5d9-5af98d353005" providerId="ADAL" clId="{EE3A258C-2D4F-4761-8777-630D27F92720}"/>
    <pc:docChg chg="custSel modSld">
      <pc:chgData name="Wadekar, Rutwik V (PHS)" userId="2a5e2d9c-4b8f-4908-b5d9-5af98d353005" providerId="ADAL" clId="{EE3A258C-2D4F-4761-8777-630D27F92720}" dt="2024-12-18T22:23:07.329" v="356" actId="167"/>
      <pc:docMkLst>
        <pc:docMk/>
      </pc:docMkLst>
      <pc:sldChg chg="delSp mod">
        <pc:chgData name="Wadekar, Rutwik V (PHS)" userId="2a5e2d9c-4b8f-4908-b5d9-5af98d353005" providerId="ADAL" clId="{EE3A258C-2D4F-4761-8777-630D27F92720}" dt="2024-12-18T22:16:54.835" v="0" actId="478"/>
        <pc:sldMkLst>
          <pc:docMk/>
          <pc:sldMk cId="599279078" sldId="315"/>
        </pc:sldMkLst>
        <pc:spChg chg="del">
          <ac:chgData name="Wadekar, Rutwik V (PHS)" userId="2a5e2d9c-4b8f-4908-b5d9-5af98d353005" providerId="ADAL" clId="{EE3A258C-2D4F-4761-8777-630D27F92720}" dt="2024-12-18T22:16:54.835" v="0" actId="478"/>
          <ac:spMkLst>
            <pc:docMk/>
            <pc:sldMk cId="599279078" sldId="315"/>
            <ac:spMk id="8" creationId="{DBC30EB3-9705-9FF2-D8E9-A5A1E553E31E}"/>
          </ac:spMkLst>
        </pc:spChg>
      </pc:sldChg>
      <pc:sldChg chg="delSp mod">
        <pc:chgData name="Wadekar, Rutwik V (PHS)" userId="2a5e2d9c-4b8f-4908-b5d9-5af98d353005" providerId="ADAL" clId="{EE3A258C-2D4F-4761-8777-630D27F92720}" dt="2024-12-18T22:16:57.388" v="1" actId="478"/>
        <pc:sldMkLst>
          <pc:docMk/>
          <pc:sldMk cId="331703418" sldId="316"/>
        </pc:sldMkLst>
        <pc:spChg chg="del">
          <ac:chgData name="Wadekar, Rutwik V (PHS)" userId="2a5e2d9c-4b8f-4908-b5d9-5af98d353005" providerId="ADAL" clId="{EE3A258C-2D4F-4761-8777-630D27F92720}" dt="2024-12-18T22:16:57.388" v="1" actId="478"/>
          <ac:spMkLst>
            <pc:docMk/>
            <pc:sldMk cId="331703418" sldId="316"/>
            <ac:spMk id="8" creationId="{DBC30EB3-9705-9FF2-D8E9-A5A1E553E31E}"/>
          </ac:spMkLst>
        </pc:spChg>
      </pc:sldChg>
      <pc:sldChg chg="delSp mod">
        <pc:chgData name="Wadekar, Rutwik V (PHS)" userId="2a5e2d9c-4b8f-4908-b5d9-5af98d353005" providerId="ADAL" clId="{EE3A258C-2D4F-4761-8777-630D27F92720}" dt="2024-12-18T22:17:01.453" v="2" actId="478"/>
        <pc:sldMkLst>
          <pc:docMk/>
          <pc:sldMk cId="2143585295" sldId="317"/>
        </pc:sldMkLst>
        <pc:spChg chg="del">
          <ac:chgData name="Wadekar, Rutwik V (PHS)" userId="2a5e2d9c-4b8f-4908-b5d9-5af98d353005" providerId="ADAL" clId="{EE3A258C-2D4F-4761-8777-630D27F92720}" dt="2024-12-18T22:17:01.453" v="2" actId="478"/>
          <ac:spMkLst>
            <pc:docMk/>
            <pc:sldMk cId="2143585295" sldId="317"/>
            <ac:spMk id="8" creationId="{DBC30EB3-9705-9FF2-D8E9-A5A1E553E31E}"/>
          </ac:spMkLst>
        </pc:spChg>
      </pc:sldChg>
      <pc:sldChg chg="delSp mod">
        <pc:chgData name="Wadekar, Rutwik V (PHS)" userId="2a5e2d9c-4b8f-4908-b5d9-5af98d353005" providerId="ADAL" clId="{EE3A258C-2D4F-4761-8777-630D27F92720}" dt="2024-12-18T22:17:03.323" v="3" actId="478"/>
        <pc:sldMkLst>
          <pc:docMk/>
          <pc:sldMk cId="3681166526" sldId="318"/>
        </pc:sldMkLst>
        <pc:spChg chg="del">
          <ac:chgData name="Wadekar, Rutwik V (PHS)" userId="2a5e2d9c-4b8f-4908-b5d9-5af98d353005" providerId="ADAL" clId="{EE3A258C-2D4F-4761-8777-630D27F92720}" dt="2024-12-18T22:17:03.323" v="3" actId="478"/>
          <ac:spMkLst>
            <pc:docMk/>
            <pc:sldMk cId="3681166526" sldId="318"/>
            <ac:spMk id="8" creationId="{DBC30EB3-9705-9FF2-D8E9-A5A1E553E31E}"/>
          </ac:spMkLst>
        </pc:spChg>
      </pc:sldChg>
      <pc:sldChg chg="delSp mod">
        <pc:chgData name="Wadekar, Rutwik V (PHS)" userId="2a5e2d9c-4b8f-4908-b5d9-5af98d353005" providerId="ADAL" clId="{EE3A258C-2D4F-4761-8777-630D27F92720}" dt="2024-12-18T22:17:05.404" v="4" actId="478"/>
        <pc:sldMkLst>
          <pc:docMk/>
          <pc:sldMk cId="2189701309" sldId="319"/>
        </pc:sldMkLst>
        <pc:spChg chg="del">
          <ac:chgData name="Wadekar, Rutwik V (PHS)" userId="2a5e2d9c-4b8f-4908-b5d9-5af98d353005" providerId="ADAL" clId="{EE3A258C-2D4F-4761-8777-630D27F92720}" dt="2024-12-18T22:17:05.404" v="4" actId="478"/>
          <ac:spMkLst>
            <pc:docMk/>
            <pc:sldMk cId="2189701309" sldId="319"/>
            <ac:spMk id="6" creationId="{8792C5C0-CEB6-2B0F-CD1B-9FF199BDC280}"/>
          </ac:spMkLst>
        </pc:spChg>
      </pc:sldChg>
      <pc:sldChg chg="delSp mod">
        <pc:chgData name="Wadekar, Rutwik V (PHS)" userId="2a5e2d9c-4b8f-4908-b5d9-5af98d353005" providerId="ADAL" clId="{EE3A258C-2D4F-4761-8777-630D27F92720}" dt="2024-12-18T22:17:07.507" v="5" actId="478"/>
        <pc:sldMkLst>
          <pc:docMk/>
          <pc:sldMk cId="3087118505" sldId="323"/>
        </pc:sldMkLst>
        <pc:spChg chg="del">
          <ac:chgData name="Wadekar, Rutwik V (PHS)" userId="2a5e2d9c-4b8f-4908-b5d9-5af98d353005" providerId="ADAL" clId="{EE3A258C-2D4F-4761-8777-630D27F92720}" dt="2024-12-18T22:17:07.507" v="5" actId="478"/>
          <ac:spMkLst>
            <pc:docMk/>
            <pc:sldMk cId="3087118505" sldId="323"/>
            <ac:spMk id="6" creationId="{65DF847B-F4BE-BD53-EC3E-BFE48699F2AD}"/>
          </ac:spMkLst>
        </pc:spChg>
      </pc:sldChg>
      <pc:sldChg chg="delSp mod">
        <pc:chgData name="Wadekar, Rutwik V (PHS)" userId="2a5e2d9c-4b8f-4908-b5d9-5af98d353005" providerId="ADAL" clId="{EE3A258C-2D4F-4761-8777-630D27F92720}" dt="2024-12-18T22:17:15.403" v="6" actId="478"/>
        <pc:sldMkLst>
          <pc:docMk/>
          <pc:sldMk cId="3120028397" sldId="339"/>
        </pc:sldMkLst>
        <pc:spChg chg="del">
          <ac:chgData name="Wadekar, Rutwik V (PHS)" userId="2a5e2d9c-4b8f-4908-b5d9-5af98d353005" providerId="ADAL" clId="{EE3A258C-2D4F-4761-8777-630D27F92720}" dt="2024-12-18T22:17:15.403" v="6" actId="478"/>
          <ac:spMkLst>
            <pc:docMk/>
            <pc:sldMk cId="3120028397" sldId="339"/>
            <ac:spMk id="9" creationId="{2F6B3B25-F89B-C1AE-7290-7E982A17777B}"/>
          </ac:spMkLst>
        </pc:spChg>
      </pc:sldChg>
      <pc:sldChg chg="delSp mod">
        <pc:chgData name="Wadekar, Rutwik V (PHS)" userId="2a5e2d9c-4b8f-4908-b5d9-5af98d353005" providerId="ADAL" clId="{EE3A258C-2D4F-4761-8777-630D27F92720}" dt="2024-12-18T22:17:16.888" v="7" actId="478"/>
        <pc:sldMkLst>
          <pc:docMk/>
          <pc:sldMk cId="1507760109" sldId="340"/>
        </pc:sldMkLst>
        <pc:spChg chg="del">
          <ac:chgData name="Wadekar, Rutwik V (PHS)" userId="2a5e2d9c-4b8f-4908-b5d9-5af98d353005" providerId="ADAL" clId="{EE3A258C-2D4F-4761-8777-630D27F92720}" dt="2024-12-18T22:17:16.888" v="7" actId="478"/>
          <ac:spMkLst>
            <pc:docMk/>
            <pc:sldMk cId="1507760109" sldId="340"/>
            <ac:spMk id="9" creationId="{5521019A-77FB-113B-076B-9DD497E3EBFC}"/>
          </ac:spMkLst>
        </pc:spChg>
      </pc:sldChg>
      <pc:sldChg chg="delSp mod">
        <pc:chgData name="Wadekar, Rutwik V (PHS)" userId="2a5e2d9c-4b8f-4908-b5d9-5af98d353005" providerId="ADAL" clId="{EE3A258C-2D4F-4761-8777-630D27F92720}" dt="2024-12-18T22:17:18.950" v="8" actId="478"/>
        <pc:sldMkLst>
          <pc:docMk/>
          <pc:sldMk cId="1367908413" sldId="341"/>
        </pc:sldMkLst>
        <pc:spChg chg="del">
          <ac:chgData name="Wadekar, Rutwik V (PHS)" userId="2a5e2d9c-4b8f-4908-b5d9-5af98d353005" providerId="ADAL" clId="{EE3A258C-2D4F-4761-8777-630D27F92720}" dt="2024-12-18T22:17:18.950" v="8" actId="478"/>
          <ac:spMkLst>
            <pc:docMk/>
            <pc:sldMk cId="1367908413" sldId="341"/>
            <ac:spMk id="9" creationId="{798F137C-7CD6-92E1-FF24-A4E935BC172B}"/>
          </ac:spMkLst>
        </pc:spChg>
      </pc:sldChg>
      <pc:sldChg chg="delSp mod">
        <pc:chgData name="Wadekar, Rutwik V (PHS)" userId="2a5e2d9c-4b8f-4908-b5d9-5af98d353005" providerId="ADAL" clId="{EE3A258C-2D4F-4761-8777-630D27F92720}" dt="2024-12-18T22:17:21.020" v="9" actId="478"/>
        <pc:sldMkLst>
          <pc:docMk/>
          <pc:sldMk cId="2132070429" sldId="342"/>
        </pc:sldMkLst>
        <pc:spChg chg="del">
          <ac:chgData name="Wadekar, Rutwik V (PHS)" userId="2a5e2d9c-4b8f-4908-b5d9-5af98d353005" providerId="ADAL" clId="{EE3A258C-2D4F-4761-8777-630D27F92720}" dt="2024-12-18T22:17:21.020" v="9" actId="478"/>
          <ac:spMkLst>
            <pc:docMk/>
            <pc:sldMk cId="2132070429" sldId="342"/>
            <ac:spMk id="15" creationId="{8CFBBBF8-CB2E-FE45-5FF5-FEA68CC25527}"/>
          </ac:spMkLst>
        </pc:spChg>
      </pc:sldChg>
      <pc:sldChg chg="delSp mod">
        <pc:chgData name="Wadekar, Rutwik V (PHS)" userId="2a5e2d9c-4b8f-4908-b5d9-5af98d353005" providerId="ADAL" clId="{EE3A258C-2D4F-4761-8777-630D27F92720}" dt="2024-12-18T22:17:22.657" v="10" actId="478"/>
        <pc:sldMkLst>
          <pc:docMk/>
          <pc:sldMk cId="3201720417" sldId="343"/>
        </pc:sldMkLst>
        <pc:spChg chg="del">
          <ac:chgData name="Wadekar, Rutwik V (PHS)" userId="2a5e2d9c-4b8f-4908-b5d9-5af98d353005" providerId="ADAL" clId="{EE3A258C-2D4F-4761-8777-630D27F92720}" dt="2024-12-18T22:17:22.657" v="10" actId="478"/>
          <ac:spMkLst>
            <pc:docMk/>
            <pc:sldMk cId="3201720417" sldId="343"/>
            <ac:spMk id="9" creationId="{922DB9F6-3100-E91E-1B68-06F6ABE9E7EA}"/>
          </ac:spMkLst>
        </pc:spChg>
      </pc:sldChg>
      <pc:sldChg chg="delSp mod">
        <pc:chgData name="Wadekar, Rutwik V (PHS)" userId="2a5e2d9c-4b8f-4908-b5d9-5af98d353005" providerId="ADAL" clId="{EE3A258C-2D4F-4761-8777-630D27F92720}" dt="2024-12-18T22:17:25.259" v="11" actId="478"/>
        <pc:sldMkLst>
          <pc:docMk/>
          <pc:sldMk cId="1281892961" sldId="344"/>
        </pc:sldMkLst>
        <pc:spChg chg="del">
          <ac:chgData name="Wadekar, Rutwik V (PHS)" userId="2a5e2d9c-4b8f-4908-b5d9-5af98d353005" providerId="ADAL" clId="{EE3A258C-2D4F-4761-8777-630D27F92720}" dt="2024-12-18T22:17:25.259" v="11" actId="478"/>
          <ac:spMkLst>
            <pc:docMk/>
            <pc:sldMk cId="1281892961" sldId="344"/>
            <ac:spMk id="15" creationId="{8CC8F403-15A7-0902-C45D-1258180525CE}"/>
          </ac:spMkLst>
        </pc:spChg>
      </pc:sldChg>
      <pc:sldChg chg="delSp mod">
        <pc:chgData name="Wadekar, Rutwik V (PHS)" userId="2a5e2d9c-4b8f-4908-b5d9-5af98d353005" providerId="ADAL" clId="{EE3A258C-2D4F-4761-8777-630D27F92720}" dt="2024-12-18T22:17:28.726" v="12" actId="478"/>
        <pc:sldMkLst>
          <pc:docMk/>
          <pc:sldMk cId="1885709784" sldId="346"/>
        </pc:sldMkLst>
        <pc:spChg chg="del">
          <ac:chgData name="Wadekar, Rutwik V (PHS)" userId="2a5e2d9c-4b8f-4908-b5d9-5af98d353005" providerId="ADAL" clId="{EE3A258C-2D4F-4761-8777-630D27F92720}" dt="2024-12-18T22:17:28.726" v="12" actId="478"/>
          <ac:spMkLst>
            <pc:docMk/>
            <pc:sldMk cId="1885709784" sldId="346"/>
            <ac:spMk id="15" creationId="{7C0D3A7B-A54D-6FD0-994D-897D6EBBFC64}"/>
          </ac:spMkLst>
        </pc:spChg>
      </pc:sldChg>
      <pc:sldChg chg="delSp mod">
        <pc:chgData name="Wadekar, Rutwik V (PHS)" userId="2a5e2d9c-4b8f-4908-b5d9-5af98d353005" providerId="ADAL" clId="{EE3A258C-2D4F-4761-8777-630D27F92720}" dt="2024-12-18T22:17:31.361" v="13" actId="478"/>
        <pc:sldMkLst>
          <pc:docMk/>
          <pc:sldMk cId="1423683333" sldId="347"/>
        </pc:sldMkLst>
        <pc:spChg chg="del">
          <ac:chgData name="Wadekar, Rutwik V (PHS)" userId="2a5e2d9c-4b8f-4908-b5d9-5af98d353005" providerId="ADAL" clId="{EE3A258C-2D4F-4761-8777-630D27F92720}" dt="2024-12-18T22:17:31.361" v="13" actId="478"/>
          <ac:spMkLst>
            <pc:docMk/>
            <pc:sldMk cId="1423683333" sldId="347"/>
            <ac:spMk id="9" creationId="{60697F90-C935-D73F-26D2-40AE1EFA6199}"/>
          </ac:spMkLst>
        </pc:spChg>
      </pc:sldChg>
      <pc:sldChg chg="addSp delSp modSp mod">
        <pc:chgData name="Wadekar, Rutwik V (PHS)" userId="2a5e2d9c-4b8f-4908-b5d9-5af98d353005" providerId="ADAL" clId="{EE3A258C-2D4F-4761-8777-630D27F92720}" dt="2024-12-18T22:23:07.329" v="356" actId="167"/>
        <pc:sldMkLst>
          <pc:docMk/>
          <pc:sldMk cId="2141189711" sldId="348"/>
        </pc:sldMkLst>
        <pc:spChg chg="add mod">
          <ac:chgData name="Wadekar, Rutwik V (PHS)" userId="2a5e2d9c-4b8f-4908-b5d9-5af98d353005" providerId="ADAL" clId="{EE3A258C-2D4F-4761-8777-630D27F92720}" dt="2024-12-18T22:18:05.173" v="31" actId="20577"/>
          <ac:spMkLst>
            <pc:docMk/>
            <pc:sldMk cId="2141189711" sldId="348"/>
            <ac:spMk id="3" creationId="{425F37E4-18E7-09DD-D9FC-546527B9F7E5}"/>
          </ac:spMkLst>
        </pc:spChg>
        <pc:spChg chg="del">
          <ac:chgData name="Wadekar, Rutwik V (PHS)" userId="2a5e2d9c-4b8f-4908-b5d9-5af98d353005" providerId="ADAL" clId="{EE3A258C-2D4F-4761-8777-630D27F92720}" dt="2024-12-18T22:17:37.345" v="14" actId="478"/>
          <ac:spMkLst>
            <pc:docMk/>
            <pc:sldMk cId="2141189711" sldId="348"/>
            <ac:spMk id="9" creationId="{3AF23BFA-010B-730D-F022-7625A090159E}"/>
          </ac:spMkLst>
        </pc:spChg>
        <pc:spChg chg="add mod">
          <ac:chgData name="Wadekar, Rutwik V (PHS)" userId="2a5e2d9c-4b8f-4908-b5d9-5af98d353005" providerId="ADAL" clId="{EE3A258C-2D4F-4761-8777-630D27F92720}" dt="2024-12-18T22:20:03.375" v="107" actId="313"/>
          <ac:spMkLst>
            <pc:docMk/>
            <pc:sldMk cId="2141189711" sldId="348"/>
            <ac:spMk id="12" creationId="{64438A66-814D-BE4B-C3D9-9868E97E9C2E}"/>
          </ac:spMkLst>
        </pc:spChg>
        <pc:spChg chg="add mod">
          <ac:chgData name="Wadekar, Rutwik V (PHS)" userId="2a5e2d9c-4b8f-4908-b5d9-5af98d353005" providerId="ADAL" clId="{EE3A258C-2D4F-4761-8777-630D27F92720}" dt="2024-12-18T22:20:18.037" v="125" actId="1076"/>
          <ac:spMkLst>
            <pc:docMk/>
            <pc:sldMk cId="2141189711" sldId="348"/>
            <ac:spMk id="14" creationId="{2E4CDED1-DE97-0E10-ADC6-78A8C422B7DE}"/>
          </ac:spMkLst>
        </pc:spChg>
        <pc:spChg chg="add mod">
          <ac:chgData name="Wadekar, Rutwik V (PHS)" userId="2a5e2d9c-4b8f-4908-b5d9-5af98d353005" providerId="ADAL" clId="{EE3A258C-2D4F-4761-8777-630D27F92720}" dt="2024-12-18T22:22:01.559" v="293" actId="20577"/>
          <ac:spMkLst>
            <pc:docMk/>
            <pc:sldMk cId="2141189711" sldId="348"/>
            <ac:spMk id="16" creationId="{A1F4D0E0-60E0-1C20-1EB5-3A0C16F5603C}"/>
          </ac:spMkLst>
        </pc:spChg>
        <pc:spChg chg="add mod">
          <ac:chgData name="Wadekar, Rutwik V (PHS)" userId="2a5e2d9c-4b8f-4908-b5d9-5af98d353005" providerId="ADAL" clId="{EE3A258C-2D4F-4761-8777-630D27F92720}" dt="2024-12-18T22:22:29.697" v="344" actId="20577"/>
          <ac:spMkLst>
            <pc:docMk/>
            <pc:sldMk cId="2141189711" sldId="348"/>
            <ac:spMk id="18" creationId="{3286CA54-6565-2C83-1778-BC7A1109AD19}"/>
          </ac:spMkLst>
        </pc:spChg>
        <pc:picChg chg="add mod">
          <ac:chgData name="Wadekar, Rutwik V (PHS)" userId="2a5e2d9c-4b8f-4908-b5d9-5af98d353005" providerId="ADAL" clId="{EE3A258C-2D4F-4761-8777-630D27F92720}" dt="2024-12-18T22:19:28.920" v="38" actId="1076"/>
          <ac:picMkLst>
            <pc:docMk/>
            <pc:sldMk cId="2141189711" sldId="348"/>
            <ac:picMk id="10" creationId="{7D159DDE-1627-EEB3-AE76-233083CE4FBF}"/>
          </ac:picMkLst>
        </pc:picChg>
        <pc:picChg chg="add mod ord">
          <ac:chgData name="Wadekar, Rutwik V (PHS)" userId="2a5e2d9c-4b8f-4908-b5d9-5af98d353005" providerId="ADAL" clId="{EE3A258C-2D4F-4761-8777-630D27F92720}" dt="2024-12-18T22:23:07.329" v="356" actId="167"/>
          <ac:picMkLst>
            <pc:docMk/>
            <pc:sldMk cId="2141189711" sldId="348"/>
            <ac:picMk id="24" creationId="{86D0C48F-426B-C503-E7F5-E3A55C93B7EE}"/>
          </ac:picMkLst>
        </pc:picChg>
      </pc:sldChg>
    </pc:docChg>
  </pc:docChgLst>
  <pc:docChgLst>
    <pc:chgData name="Wadekar, Rutwik V (PHS)" userId="2a5e2d9c-4b8f-4908-b5d9-5af98d353005" providerId="ADAL" clId="{79F80C18-6F23-4D9F-BEA4-BD40F1870B42}"/>
    <pc:docChg chg="custSel addSld modSld">
      <pc:chgData name="Wadekar, Rutwik V (PHS)" userId="2a5e2d9c-4b8f-4908-b5d9-5af98d353005" providerId="ADAL" clId="{79F80C18-6F23-4D9F-BEA4-BD40F1870B42}" dt="2024-10-08T00:22:02.724" v="335" actId="207"/>
      <pc:docMkLst>
        <pc:docMk/>
      </pc:docMkLst>
      <pc:sldChg chg="modTransition">
        <pc:chgData name="Wadekar, Rutwik V (PHS)" userId="2a5e2d9c-4b8f-4908-b5d9-5af98d353005" providerId="ADAL" clId="{79F80C18-6F23-4D9F-BEA4-BD40F1870B42}" dt="2024-10-08T00:19:20.666" v="2"/>
        <pc:sldMkLst>
          <pc:docMk/>
          <pc:sldMk cId="490462053" sldId="261"/>
        </pc:sldMkLst>
      </pc:sldChg>
      <pc:sldChg chg="modTransition">
        <pc:chgData name="Wadekar, Rutwik V (PHS)" userId="2a5e2d9c-4b8f-4908-b5d9-5af98d353005" providerId="ADAL" clId="{79F80C18-6F23-4D9F-BEA4-BD40F1870B42}" dt="2024-10-08T00:19:29.155" v="6"/>
        <pc:sldMkLst>
          <pc:docMk/>
          <pc:sldMk cId="4178557377" sldId="263"/>
        </pc:sldMkLst>
      </pc:sldChg>
      <pc:sldChg chg="addSp delSp modSp add mod">
        <pc:chgData name="Wadekar, Rutwik V (PHS)" userId="2a5e2d9c-4b8f-4908-b5d9-5af98d353005" providerId="ADAL" clId="{79F80C18-6F23-4D9F-BEA4-BD40F1870B42}" dt="2024-10-08T00:22:02.724" v="335" actId="207"/>
        <pc:sldMkLst>
          <pc:docMk/>
          <pc:sldMk cId="4042431957" sldId="265"/>
        </pc:sldMkLst>
        <pc:spChg chg="mod">
          <ac:chgData name="Wadekar, Rutwik V (PHS)" userId="2a5e2d9c-4b8f-4908-b5d9-5af98d353005" providerId="ADAL" clId="{79F80C18-6F23-4D9F-BEA4-BD40F1870B42}" dt="2024-10-08T00:21:21.092" v="302" actId="14100"/>
          <ac:spMkLst>
            <pc:docMk/>
            <pc:sldMk cId="4042431957" sldId="265"/>
            <ac:spMk id="3" creationId="{7BE887C7-7333-496A-5E06-7F6765D6FC3B}"/>
          </ac:spMkLst>
        </pc:spChg>
        <pc:spChg chg="mod">
          <ac:chgData name="Wadekar, Rutwik V (PHS)" userId="2a5e2d9c-4b8f-4908-b5d9-5af98d353005" providerId="ADAL" clId="{79F80C18-6F23-4D9F-BEA4-BD40F1870B42}" dt="2024-10-08T00:20:01.970" v="36" actId="20577"/>
          <ac:spMkLst>
            <pc:docMk/>
            <pc:sldMk cId="4042431957" sldId="265"/>
            <ac:spMk id="4" creationId="{2679FA33-50C8-1FF9-DEE6-64702084DE6A}"/>
          </ac:spMkLst>
        </pc:spChg>
        <pc:spChg chg="add mod">
          <ac:chgData name="Wadekar, Rutwik V (PHS)" userId="2a5e2d9c-4b8f-4908-b5d9-5af98d353005" providerId="ADAL" clId="{79F80C18-6F23-4D9F-BEA4-BD40F1870B42}" dt="2024-10-08T00:21:09.372" v="299" actId="20577"/>
          <ac:spMkLst>
            <pc:docMk/>
            <pc:sldMk cId="4042431957" sldId="265"/>
            <ac:spMk id="5" creationId="{99802553-ADE9-335F-B48D-91847E6ABAD5}"/>
          </ac:spMkLst>
        </pc:spChg>
        <pc:spChg chg="mod">
          <ac:chgData name="Wadekar, Rutwik V (PHS)" userId="2a5e2d9c-4b8f-4908-b5d9-5af98d353005" providerId="ADAL" clId="{79F80C18-6F23-4D9F-BEA4-BD40F1870B42}" dt="2024-10-08T00:22:02.724" v="335" actId="207"/>
          <ac:spMkLst>
            <pc:docMk/>
            <pc:sldMk cId="4042431957" sldId="265"/>
            <ac:spMk id="6" creationId="{DC0D2C4D-955A-394F-79BE-285DBC3E477B}"/>
          </ac:spMkLst>
        </pc:spChg>
        <pc:spChg chg="add mod">
          <ac:chgData name="Wadekar, Rutwik V (PHS)" userId="2a5e2d9c-4b8f-4908-b5d9-5af98d353005" providerId="ADAL" clId="{79F80C18-6F23-4D9F-BEA4-BD40F1870B42}" dt="2024-10-08T00:21:46.010" v="334" actId="1076"/>
          <ac:spMkLst>
            <pc:docMk/>
            <pc:sldMk cId="4042431957" sldId="265"/>
            <ac:spMk id="7" creationId="{13923AE3-09DC-A6EC-A48E-94D20DFA4E6A}"/>
          </ac:spMkLst>
        </pc:spChg>
      </pc:sldChg>
    </pc:docChg>
  </pc:docChgLst>
  <pc:docChgLst>
    <pc:chgData clId="Web-{2E0DE46A-31FB-AD78-B7C2-0AEFFE7CD165}"/>
    <pc:docChg chg="modSld">
      <pc:chgData name="" userId="" providerId="" clId="Web-{2E0DE46A-31FB-AD78-B7C2-0AEFFE7CD165}" dt="2024-11-20T18:22:44.534" v="3" actId="1076"/>
      <pc:docMkLst>
        <pc:docMk/>
      </pc:docMkLst>
      <pc:sldChg chg="addSp delSp modSp">
        <pc:chgData name="" userId="" providerId="" clId="Web-{2E0DE46A-31FB-AD78-B7C2-0AEFFE7CD165}" dt="2024-11-20T18:22:44.534" v="3" actId="1076"/>
        <pc:sldMkLst>
          <pc:docMk/>
          <pc:sldMk cId="2143585295" sldId="317"/>
        </pc:sldMkLst>
        <pc:spChg chg="add mod">
          <ac:chgData name="" userId="" providerId="" clId="Web-{2E0DE46A-31FB-AD78-B7C2-0AEFFE7CD165}" dt="2024-11-20T18:22:44.534" v="3" actId="1076"/>
          <ac:spMkLst>
            <pc:docMk/>
            <pc:sldMk cId="2143585295" sldId="317"/>
            <ac:spMk id="10" creationId="{D0CB5DF3-F3B1-FB25-A416-293C0CE50CE9}"/>
          </ac:spMkLst>
        </pc:spChg>
      </pc:sldChg>
    </pc:docChg>
  </pc:docChgLst>
  <pc:docChgLst>
    <pc:chgData name="Wadekar, Rutwik V (PHS)" userId="2a5e2d9c-4b8f-4908-b5d9-5af98d353005" providerId="ADAL" clId="{437C5548-0BB1-45FC-B4F7-1A12F1D446DC}"/>
    <pc:docChg chg="undo custSel addSld delSld modSld sldOrd">
      <pc:chgData name="Wadekar, Rutwik V (PHS)" userId="2a5e2d9c-4b8f-4908-b5d9-5af98d353005" providerId="ADAL" clId="{437C5548-0BB1-45FC-B4F7-1A12F1D446DC}" dt="2024-12-17T20:14:36.017" v="2342" actId="478"/>
      <pc:docMkLst>
        <pc:docMk/>
      </pc:docMkLst>
      <pc:sldChg chg="modSp mod">
        <pc:chgData name="Wadekar, Rutwik V (PHS)" userId="2a5e2d9c-4b8f-4908-b5d9-5af98d353005" providerId="ADAL" clId="{437C5548-0BB1-45FC-B4F7-1A12F1D446DC}" dt="2024-11-20T20:22:20" v="1361" actId="14100"/>
        <pc:sldMkLst>
          <pc:docMk/>
          <pc:sldMk cId="267184804" sldId="262"/>
        </pc:sldMkLst>
        <pc:spChg chg="mod">
          <ac:chgData name="Wadekar, Rutwik V (PHS)" userId="2a5e2d9c-4b8f-4908-b5d9-5af98d353005" providerId="ADAL" clId="{437C5548-0BB1-45FC-B4F7-1A12F1D446DC}" dt="2024-11-20T20:22:16.670" v="1360" actId="14100"/>
          <ac:spMkLst>
            <pc:docMk/>
            <pc:sldMk cId="267184804" sldId="262"/>
            <ac:spMk id="3" creationId="{7BE887C7-7333-496A-5E06-7F6765D6FC3B}"/>
          </ac:spMkLst>
        </pc:spChg>
        <pc:spChg chg="mod">
          <ac:chgData name="Wadekar, Rutwik V (PHS)" userId="2a5e2d9c-4b8f-4908-b5d9-5af98d353005" providerId="ADAL" clId="{437C5548-0BB1-45FC-B4F7-1A12F1D446DC}" dt="2024-11-20T20:22:20" v="1361" actId="14100"/>
          <ac:spMkLst>
            <pc:docMk/>
            <pc:sldMk cId="267184804" sldId="262"/>
            <ac:spMk id="5" creationId="{B8ADEDDB-6E11-9A46-294D-E5766F04D026}"/>
          </ac:spMkLst>
        </pc:spChg>
      </pc:sldChg>
      <pc:sldChg chg="addSp modSp mod modAnim">
        <pc:chgData name="Wadekar, Rutwik V (PHS)" userId="2a5e2d9c-4b8f-4908-b5d9-5af98d353005" providerId="ADAL" clId="{437C5548-0BB1-45FC-B4F7-1A12F1D446DC}" dt="2024-11-21T20:22:01.033" v="1720"/>
        <pc:sldMkLst>
          <pc:docMk/>
          <pc:sldMk cId="2551131774" sldId="272"/>
        </pc:sldMkLst>
        <pc:spChg chg="add mod">
          <ac:chgData name="Wadekar, Rutwik V (PHS)" userId="2a5e2d9c-4b8f-4908-b5d9-5af98d353005" providerId="ADAL" clId="{437C5548-0BB1-45FC-B4F7-1A12F1D446DC}" dt="2024-11-18T19:45:47.463" v="254" actId="20577"/>
          <ac:spMkLst>
            <pc:docMk/>
            <pc:sldMk cId="2551131774" sldId="272"/>
            <ac:spMk id="4" creationId="{69460B85-8D0A-9854-B9CB-05E22F6303DB}"/>
          </ac:spMkLst>
        </pc:spChg>
        <pc:spChg chg="mod">
          <ac:chgData name="Wadekar, Rutwik V (PHS)" userId="2a5e2d9c-4b8f-4908-b5d9-5af98d353005" providerId="ADAL" clId="{437C5548-0BB1-45FC-B4F7-1A12F1D446DC}" dt="2024-11-18T19:43:56.954" v="23" actId="20577"/>
          <ac:spMkLst>
            <pc:docMk/>
            <pc:sldMk cId="2551131774" sldId="272"/>
            <ac:spMk id="5" creationId="{99802553-ADE9-335F-B48D-91847E6ABAD5}"/>
          </ac:spMkLst>
        </pc:spChg>
        <pc:spChg chg="add mod">
          <ac:chgData name="Wadekar, Rutwik V (PHS)" userId="2a5e2d9c-4b8f-4908-b5d9-5af98d353005" providerId="ADAL" clId="{437C5548-0BB1-45FC-B4F7-1A12F1D446DC}" dt="2024-11-19T20:11:45.119" v="260" actId="1076"/>
          <ac:spMkLst>
            <pc:docMk/>
            <pc:sldMk cId="2551131774" sldId="272"/>
            <ac:spMk id="10" creationId="{2A60A966-AA19-1784-1050-604477E06369}"/>
          </ac:spMkLst>
        </pc:spChg>
        <pc:spChg chg="add mod">
          <ac:chgData name="Wadekar, Rutwik V (PHS)" userId="2a5e2d9c-4b8f-4908-b5d9-5af98d353005" providerId="ADAL" clId="{437C5548-0BB1-45FC-B4F7-1A12F1D446DC}" dt="2024-11-19T20:12:41.722" v="281" actId="20577"/>
          <ac:spMkLst>
            <pc:docMk/>
            <pc:sldMk cId="2551131774" sldId="272"/>
            <ac:spMk id="13" creationId="{6D6F0E5E-DD0E-7CB5-6863-D4B37394C48A}"/>
          </ac:spMkLst>
        </pc:spChg>
        <pc:picChg chg="add mod">
          <ac:chgData name="Wadekar, Rutwik V (PHS)" userId="2a5e2d9c-4b8f-4908-b5d9-5af98d353005" providerId="ADAL" clId="{437C5548-0BB1-45FC-B4F7-1A12F1D446DC}" dt="2024-11-19T20:11:33.559" v="258" actId="1076"/>
          <ac:picMkLst>
            <pc:docMk/>
            <pc:sldMk cId="2551131774" sldId="272"/>
            <ac:picMk id="8" creationId="{8D9C1AAE-D0C5-F172-1760-0E35E2D681D1}"/>
          </ac:picMkLst>
        </pc:picChg>
        <pc:picChg chg="add mod">
          <ac:chgData name="Wadekar, Rutwik V (PHS)" userId="2a5e2d9c-4b8f-4908-b5d9-5af98d353005" providerId="ADAL" clId="{437C5548-0BB1-45FC-B4F7-1A12F1D446DC}" dt="2024-11-19T20:12:27.942" v="264" actId="1076"/>
          <ac:picMkLst>
            <pc:docMk/>
            <pc:sldMk cId="2551131774" sldId="272"/>
            <ac:picMk id="12" creationId="{4541C27B-2FE7-F57A-FA03-5C4EC082A603}"/>
          </ac:picMkLst>
        </pc:picChg>
        <pc:picChg chg="add mod">
          <ac:chgData name="Wadekar, Rutwik V (PHS)" userId="2a5e2d9c-4b8f-4908-b5d9-5af98d353005" providerId="ADAL" clId="{437C5548-0BB1-45FC-B4F7-1A12F1D446DC}" dt="2024-11-19T20:12:53.998" v="287" actId="1076"/>
          <ac:picMkLst>
            <pc:docMk/>
            <pc:sldMk cId="2551131774" sldId="272"/>
            <ac:picMk id="14" creationId="{EECDA0F8-C63E-B26A-CFA0-10A459AD8C85}"/>
          </ac:picMkLst>
        </pc:picChg>
        <pc:picChg chg="add mod">
          <ac:chgData name="Wadekar, Rutwik V (PHS)" userId="2a5e2d9c-4b8f-4908-b5d9-5af98d353005" providerId="ADAL" clId="{437C5548-0BB1-45FC-B4F7-1A12F1D446DC}" dt="2024-11-18T19:45:20.312" v="236" actId="1076"/>
          <ac:picMkLst>
            <pc:docMk/>
            <pc:sldMk cId="2551131774" sldId="272"/>
            <ac:picMk id="1026" creationId="{4465F458-45CF-753E-9E18-E76CBE202E42}"/>
          </ac:picMkLst>
        </pc:picChg>
      </pc:sldChg>
      <pc:sldChg chg="addSp delSp modSp add mod modAnim">
        <pc:chgData name="Wadekar, Rutwik V (PHS)" userId="2a5e2d9c-4b8f-4908-b5d9-5af98d353005" providerId="ADAL" clId="{437C5548-0BB1-45FC-B4F7-1A12F1D446DC}" dt="2024-11-21T20:22:11.563" v="1724"/>
        <pc:sldMkLst>
          <pc:docMk/>
          <pc:sldMk cId="312252183" sldId="273"/>
        </pc:sldMkLst>
        <pc:spChg chg="mod">
          <ac:chgData name="Wadekar, Rutwik V (PHS)" userId="2a5e2d9c-4b8f-4908-b5d9-5af98d353005" providerId="ADAL" clId="{437C5548-0BB1-45FC-B4F7-1A12F1D446DC}" dt="2024-11-19T20:13:18.488" v="325" actId="20577"/>
          <ac:spMkLst>
            <pc:docMk/>
            <pc:sldMk cId="312252183" sldId="273"/>
            <ac:spMk id="5" creationId="{5ACC34F1-9EA1-0E68-B87E-B206EBB1FB22}"/>
          </ac:spMkLst>
        </pc:spChg>
        <pc:spChg chg="add mod">
          <ac:chgData name="Wadekar, Rutwik V (PHS)" userId="2a5e2d9c-4b8f-4908-b5d9-5af98d353005" providerId="ADAL" clId="{437C5548-0BB1-45FC-B4F7-1A12F1D446DC}" dt="2024-11-19T20:15:11.930" v="337" actId="208"/>
          <ac:spMkLst>
            <pc:docMk/>
            <pc:sldMk cId="312252183" sldId="273"/>
            <ac:spMk id="7" creationId="{237BE1CF-7307-9FE6-C7CB-EDED5C00A04E}"/>
          </ac:spMkLst>
        </pc:spChg>
        <pc:spChg chg="mod">
          <ac:chgData name="Wadekar, Rutwik V (PHS)" userId="2a5e2d9c-4b8f-4908-b5d9-5af98d353005" providerId="ADAL" clId="{437C5548-0BB1-45FC-B4F7-1A12F1D446DC}" dt="2024-11-19T20:14:08.704" v="330" actId="1076"/>
          <ac:spMkLst>
            <pc:docMk/>
            <pc:sldMk cId="312252183" sldId="273"/>
            <ac:spMk id="13" creationId="{BFA8659D-6720-B8F4-A0C8-AED836E0E1A5}"/>
          </ac:spMkLst>
        </pc:spChg>
        <pc:picChg chg="mod">
          <ac:chgData name="Wadekar, Rutwik V (PHS)" userId="2a5e2d9c-4b8f-4908-b5d9-5af98d353005" providerId="ADAL" clId="{437C5548-0BB1-45FC-B4F7-1A12F1D446DC}" dt="2024-11-19T20:14:08.704" v="330" actId="1076"/>
          <ac:picMkLst>
            <pc:docMk/>
            <pc:sldMk cId="312252183" sldId="273"/>
            <ac:picMk id="14" creationId="{E3561431-7944-16C5-B76A-0E9534288B1C}"/>
          </ac:picMkLst>
        </pc:picChg>
      </pc:sldChg>
      <pc:sldChg chg="modSp add mod modAnim">
        <pc:chgData name="Wadekar, Rutwik V (PHS)" userId="2a5e2d9c-4b8f-4908-b5d9-5af98d353005" providerId="ADAL" clId="{437C5548-0BB1-45FC-B4F7-1A12F1D446DC}" dt="2024-11-21T20:22:06.969" v="1722"/>
        <pc:sldMkLst>
          <pc:docMk/>
          <pc:sldMk cId="3484280204" sldId="274"/>
        </pc:sldMkLst>
        <pc:spChg chg="mod">
          <ac:chgData name="Wadekar, Rutwik V (PHS)" userId="2a5e2d9c-4b8f-4908-b5d9-5af98d353005" providerId="ADAL" clId="{437C5548-0BB1-45FC-B4F7-1A12F1D446DC}" dt="2024-11-19T20:14:43.278" v="332" actId="207"/>
          <ac:spMkLst>
            <pc:docMk/>
            <pc:sldMk cId="3484280204" sldId="274"/>
            <ac:spMk id="13" creationId="{99CB20D6-DFEE-CE3B-2568-4E4B2A2403AC}"/>
          </ac:spMkLst>
        </pc:spChg>
      </pc:sldChg>
      <pc:sldChg chg="addSp modSp add mod modAnim">
        <pc:chgData name="Wadekar, Rutwik V (PHS)" userId="2a5e2d9c-4b8f-4908-b5d9-5af98d353005" providerId="ADAL" clId="{437C5548-0BB1-45FC-B4F7-1A12F1D446DC}" dt="2024-11-21T20:22:15.595" v="1726"/>
        <pc:sldMkLst>
          <pc:docMk/>
          <pc:sldMk cId="2376861496" sldId="275"/>
        </pc:sldMkLst>
        <pc:spChg chg="add mod">
          <ac:chgData name="Wadekar, Rutwik V (PHS)" userId="2a5e2d9c-4b8f-4908-b5d9-5af98d353005" providerId="ADAL" clId="{437C5548-0BB1-45FC-B4F7-1A12F1D446DC}" dt="2024-11-19T20:15:43.047" v="352" actId="20577"/>
          <ac:spMkLst>
            <pc:docMk/>
            <pc:sldMk cId="2376861496" sldId="275"/>
            <ac:spMk id="4" creationId="{4BBE48BC-0E6E-1909-8AF8-2A585B608CD1}"/>
          </ac:spMkLst>
        </pc:spChg>
      </pc:sldChg>
      <pc:sldChg chg="addSp delSp modSp add del mod delAnim modAnim">
        <pc:chgData name="Wadekar, Rutwik V (PHS)" userId="2a5e2d9c-4b8f-4908-b5d9-5af98d353005" providerId="ADAL" clId="{437C5548-0BB1-45FC-B4F7-1A12F1D446DC}" dt="2024-11-19T20:20:50.293" v="507" actId="47"/>
        <pc:sldMkLst>
          <pc:docMk/>
          <pc:sldMk cId="2254136513" sldId="276"/>
        </pc:sldMkLst>
      </pc:sldChg>
      <pc:sldChg chg="addSp modSp new mod modTransition setBg modAnim">
        <pc:chgData name="Wadekar, Rutwik V (PHS)" userId="2a5e2d9c-4b8f-4908-b5d9-5af98d353005" providerId="ADAL" clId="{437C5548-0BB1-45FC-B4F7-1A12F1D446DC}" dt="2024-11-21T20:22:28.226" v="1728"/>
        <pc:sldMkLst>
          <pc:docMk/>
          <pc:sldMk cId="812029585" sldId="277"/>
        </pc:sldMkLst>
        <pc:spChg chg="add mod">
          <ac:chgData name="Wadekar, Rutwik V (PHS)" userId="2a5e2d9c-4b8f-4908-b5d9-5af98d353005" providerId="ADAL" clId="{437C5548-0BB1-45FC-B4F7-1A12F1D446DC}" dt="2024-11-19T20:20:03.705" v="455" actId="1076"/>
          <ac:spMkLst>
            <pc:docMk/>
            <pc:sldMk cId="812029585" sldId="277"/>
            <ac:spMk id="3" creationId="{7D3F8266-E845-1486-677D-B5602325B537}"/>
          </ac:spMkLst>
        </pc:spChg>
        <pc:picChg chg="add mod">
          <ac:chgData name="Wadekar, Rutwik V (PHS)" userId="2a5e2d9c-4b8f-4908-b5d9-5af98d353005" providerId="ADAL" clId="{437C5548-0BB1-45FC-B4F7-1A12F1D446DC}" dt="2024-11-19T20:20:03.705" v="455" actId="1076"/>
          <ac:picMkLst>
            <pc:docMk/>
            <pc:sldMk cId="812029585" sldId="277"/>
            <ac:picMk id="2" creationId="{14B9EAEB-891F-AA74-92E2-2E123DCAD08D}"/>
          </ac:picMkLst>
        </pc:picChg>
      </pc:sldChg>
      <pc:sldChg chg="modSp add mod modTransition">
        <pc:chgData name="Wadekar, Rutwik V (PHS)" userId="2a5e2d9c-4b8f-4908-b5d9-5af98d353005" providerId="ADAL" clId="{437C5548-0BB1-45FC-B4F7-1A12F1D446DC}" dt="2024-11-21T20:22:31.107" v="1729"/>
        <pc:sldMkLst>
          <pc:docMk/>
          <pc:sldMk cId="3111805482" sldId="278"/>
        </pc:sldMkLst>
        <pc:spChg chg="mod">
          <ac:chgData name="Wadekar, Rutwik V (PHS)" userId="2a5e2d9c-4b8f-4908-b5d9-5af98d353005" providerId="ADAL" clId="{437C5548-0BB1-45FC-B4F7-1A12F1D446DC}" dt="2024-11-19T20:20:42.098" v="506" actId="1076"/>
          <ac:spMkLst>
            <pc:docMk/>
            <pc:sldMk cId="3111805482" sldId="278"/>
            <ac:spMk id="3" creationId="{80D9D641-EA63-78A0-2D7E-5CE08F7C6FCB}"/>
          </ac:spMkLst>
        </pc:spChg>
      </pc:sldChg>
      <pc:sldChg chg="addSp delSp modSp add mod ord modTransition delAnim modAnim">
        <pc:chgData name="Wadekar, Rutwik V (PHS)" userId="2a5e2d9c-4b8f-4908-b5d9-5af98d353005" providerId="ADAL" clId="{437C5548-0BB1-45FC-B4F7-1A12F1D446DC}" dt="2024-11-21T20:22:44.831" v="1731"/>
        <pc:sldMkLst>
          <pc:docMk/>
          <pc:sldMk cId="1604277308" sldId="279"/>
        </pc:sldMkLst>
        <pc:spChg chg="mod">
          <ac:chgData name="Wadekar, Rutwik V (PHS)" userId="2a5e2d9c-4b8f-4908-b5d9-5af98d353005" providerId="ADAL" clId="{437C5548-0BB1-45FC-B4F7-1A12F1D446DC}" dt="2024-11-19T20:23:39.674" v="588" actId="1076"/>
          <ac:spMkLst>
            <pc:docMk/>
            <pc:sldMk cId="1604277308" sldId="279"/>
            <ac:spMk id="2" creationId="{A59D565B-67A8-4A1C-9BE2-91BAFE189493}"/>
          </ac:spMkLst>
        </pc:spChg>
        <pc:spChg chg="mod">
          <ac:chgData name="Wadekar, Rutwik V (PHS)" userId="2a5e2d9c-4b8f-4908-b5d9-5af98d353005" providerId="ADAL" clId="{437C5548-0BB1-45FC-B4F7-1A12F1D446DC}" dt="2024-11-19T20:22:55.033" v="533" actId="20577"/>
          <ac:spMkLst>
            <pc:docMk/>
            <pc:sldMk cId="1604277308" sldId="279"/>
            <ac:spMk id="3" creationId="{61CC097A-29A6-B5FE-A2C2-0186D7BB87A4}"/>
          </ac:spMkLst>
        </pc:spChg>
        <pc:spChg chg="add mod">
          <ac:chgData name="Wadekar, Rutwik V (PHS)" userId="2a5e2d9c-4b8f-4908-b5d9-5af98d353005" providerId="ADAL" clId="{437C5548-0BB1-45FC-B4F7-1A12F1D446DC}" dt="2024-11-19T20:28:44.875" v="775" actId="20577"/>
          <ac:spMkLst>
            <pc:docMk/>
            <pc:sldMk cId="1604277308" sldId="279"/>
            <ac:spMk id="4" creationId="{E2F8AD78-4D46-0E52-7310-DDB90C09D448}"/>
          </ac:spMkLst>
        </pc:spChg>
        <pc:spChg chg="mod">
          <ac:chgData name="Wadekar, Rutwik V (PHS)" userId="2a5e2d9c-4b8f-4908-b5d9-5af98d353005" providerId="ADAL" clId="{437C5548-0BB1-45FC-B4F7-1A12F1D446DC}" dt="2024-11-19T20:23:04.233" v="578" actId="20577"/>
          <ac:spMkLst>
            <pc:docMk/>
            <pc:sldMk cId="1604277308" sldId="279"/>
            <ac:spMk id="5" creationId="{D298F049-7600-BB67-7EFD-1DEAB8EC77D4}"/>
          </ac:spMkLst>
        </pc:spChg>
        <pc:spChg chg="mod">
          <ac:chgData name="Wadekar, Rutwik V (PHS)" userId="2a5e2d9c-4b8f-4908-b5d9-5af98d353005" providerId="ADAL" clId="{437C5548-0BB1-45FC-B4F7-1A12F1D446DC}" dt="2024-11-19T20:26:02.129" v="608" actId="1076"/>
          <ac:spMkLst>
            <pc:docMk/>
            <pc:sldMk cId="1604277308" sldId="279"/>
            <ac:spMk id="6" creationId="{710909B5-53B4-FB1F-64C6-72891F33BDD4}"/>
          </ac:spMkLst>
        </pc:spChg>
        <pc:spChg chg="add mod">
          <ac:chgData name="Wadekar, Rutwik V (PHS)" userId="2a5e2d9c-4b8f-4908-b5d9-5af98d353005" providerId="ADAL" clId="{437C5548-0BB1-45FC-B4F7-1A12F1D446DC}" dt="2024-11-19T20:28:06.524" v="769" actId="208"/>
          <ac:spMkLst>
            <pc:docMk/>
            <pc:sldMk cId="1604277308" sldId="279"/>
            <ac:spMk id="7" creationId="{912DB02E-1F13-FAEF-44E5-E0D75289E72E}"/>
          </ac:spMkLst>
        </pc:spChg>
        <pc:spChg chg="add mod">
          <ac:chgData name="Wadekar, Rutwik V (PHS)" userId="2a5e2d9c-4b8f-4908-b5d9-5af98d353005" providerId="ADAL" clId="{437C5548-0BB1-45FC-B4F7-1A12F1D446DC}" dt="2024-11-19T20:27:59.785" v="768" actId="1076"/>
          <ac:spMkLst>
            <pc:docMk/>
            <pc:sldMk cId="1604277308" sldId="279"/>
            <ac:spMk id="8" creationId="{111E8C73-5146-69B2-A359-84713C9C5489}"/>
          </ac:spMkLst>
        </pc:spChg>
        <pc:picChg chg="add mod">
          <ac:chgData name="Wadekar, Rutwik V (PHS)" userId="2a5e2d9c-4b8f-4908-b5d9-5af98d353005" providerId="ADAL" clId="{437C5548-0BB1-45FC-B4F7-1A12F1D446DC}" dt="2024-11-19T20:23:47.897" v="591" actId="1076"/>
          <ac:picMkLst>
            <pc:docMk/>
            <pc:sldMk cId="1604277308" sldId="279"/>
            <ac:picMk id="10" creationId="{867B30CF-AD6D-E8D1-13D2-948CDE2E8D96}"/>
          </ac:picMkLst>
        </pc:picChg>
      </pc:sldChg>
      <pc:sldChg chg="modSp add mod">
        <pc:chgData name="Wadekar, Rutwik V (PHS)" userId="2a5e2d9c-4b8f-4908-b5d9-5af98d353005" providerId="ADAL" clId="{437C5548-0BB1-45FC-B4F7-1A12F1D446DC}" dt="2024-11-19T20:29:20.202" v="857" actId="20577"/>
        <pc:sldMkLst>
          <pc:docMk/>
          <pc:sldMk cId="3283662177" sldId="280"/>
        </pc:sldMkLst>
        <pc:spChg chg="mod">
          <ac:chgData name="Wadekar, Rutwik V (PHS)" userId="2a5e2d9c-4b8f-4908-b5d9-5af98d353005" providerId="ADAL" clId="{437C5548-0BB1-45FC-B4F7-1A12F1D446DC}" dt="2024-11-19T20:29:08.971" v="813" actId="20577"/>
          <ac:spMkLst>
            <pc:docMk/>
            <pc:sldMk cId="3283662177" sldId="280"/>
            <ac:spMk id="3" creationId="{1237F6E6-E4E1-B0C9-A78F-47A366EE602A}"/>
          </ac:spMkLst>
        </pc:spChg>
        <pc:spChg chg="mod">
          <ac:chgData name="Wadekar, Rutwik V (PHS)" userId="2a5e2d9c-4b8f-4908-b5d9-5af98d353005" providerId="ADAL" clId="{437C5548-0BB1-45FC-B4F7-1A12F1D446DC}" dt="2024-11-19T20:29:20.202" v="857" actId="20577"/>
          <ac:spMkLst>
            <pc:docMk/>
            <pc:sldMk cId="3283662177" sldId="280"/>
            <ac:spMk id="5" creationId="{9D3D70AC-9598-EB54-90B7-CD0D9D3C96AC}"/>
          </ac:spMkLst>
        </pc:spChg>
      </pc:sldChg>
      <pc:sldChg chg="modTransition">
        <pc:chgData name="Wadekar, Rutwik V (PHS)" userId="2a5e2d9c-4b8f-4908-b5d9-5af98d353005" providerId="ADAL" clId="{437C5548-0BB1-45FC-B4F7-1A12F1D446DC}" dt="2024-11-21T20:23:07.043" v="1733"/>
        <pc:sldMkLst>
          <pc:docMk/>
          <pc:sldMk cId="1071868465" sldId="296"/>
        </pc:sldMkLst>
      </pc:sldChg>
      <pc:sldChg chg="modTransition">
        <pc:chgData name="Wadekar, Rutwik V (PHS)" userId="2a5e2d9c-4b8f-4908-b5d9-5af98d353005" providerId="ADAL" clId="{437C5548-0BB1-45FC-B4F7-1A12F1D446DC}" dt="2024-11-21T20:23:14.422" v="1735"/>
        <pc:sldMkLst>
          <pc:docMk/>
          <pc:sldMk cId="1668631228" sldId="297"/>
        </pc:sldMkLst>
      </pc:sldChg>
      <pc:sldChg chg="modTransition">
        <pc:chgData name="Wadekar, Rutwik V (PHS)" userId="2a5e2d9c-4b8f-4908-b5d9-5af98d353005" providerId="ADAL" clId="{437C5548-0BB1-45FC-B4F7-1A12F1D446DC}" dt="2024-11-21T20:23:23.530" v="1736"/>
        <pc:sldMkLst>
          <pc:docMk/>
          <pc:sldMk cId="1751887161" sldId="304"/>
        </pc:sldMkLst>
      </pc:sldChg>
      <pc:sldChg chg="modTransition">
        <pc:chgData name="Wadekar, Rutwik V (PHS)" userId="2a5e2d9c-4b8f-4908-b5d9-5af98d353005" providerId="ADAL" clId="{437C5548-0BB1-45FC-B4F7-1A12F1D446DC}" dt="2024-11-21T20:23:25.378" v="1737"/>
        <pc:sldMkLst>
          <pc:docMk/>
          <pc:sldMk cId="3468321704" sldId="305"/>
        </pc:sldMkLst>
      </pc:sldChg>
      <pc:sldChg chg="modTransition">
        <pc:chgData name="Wadekar, Rutwik V (PHS)" userId="2a5e2d9c-4b8f-4908-b5d9-5af98d353005" providerId="ADAL" clId="{437C5548-0BB1-45FC-B4F7-1A12F1D446DC}" dt="2024-11-21T20:23:26.107" v="1738"/>
        <pc:sldMkLst>
          <pc:docMk/>
          <pc:sldMk cId="102187330" sldId="306"/>
        </pc:sldMkLst>
      </pc:sldChg>
      <pc:sldChg chg="modTransition">
        <pc:chgData name="Wadekar, Rutwik V (PHS)" userId="2a5e2d9c-4b8f-4908-b5d9-5af98d353005" providerId="ADAL" clId="{437C5548-0BB1-45FC-B4F7-1A12F1D446DC}" dt="2024-11-21T20:23:26.826" v="1739"/>
        <pc:sldMkLst>
          <pc:docMk/>
          <pc:sldMk cId="978938390" sldId="307"/>
        </pc:sldMkLst>
      </pc:sldChg>
      <pc:sldChg chg="modTransition">
        <pc:chgData name="Wadekar, Rutwik V (PHS)" userId="2a5e2d9c-4b8f-4908-b5d9-5af98d353005" providerId="ADAL" clId="{437C5548-0BB1-45FC-B4F7-1A12F1D446DC}" dt="2024-11-21T20:23:31.834" v="1740"/>
        <pc:sldMkLst>
          <pc:docMk/>
          <pc:sldMk cId="198848430" sldId="308"/>
        </pc:sldMkLst>
      </pc:sldChg>
      <pc:sldChg chg="modTransition">
        <pc:chgData name="Wadekar, Rutwik V (PHS)" userId="2a5e2d9c-4b8f-4908-b5d9-5af98d353005" providerId="ADAL" clId="{437C5548-0BB1-45FC-B4F7-1A12F1D446DC}" dt="2024-11-21T20:23:34.610" v="1741"/>
        <pc:sldMkLst>
          <pc:docMk/>
          <pc:sldMk cId="2023418296" sldId="309"/>
        </pc:sldMkLst>
      </pc:sldChg>
      <pc:sldChg chg="modAnim">
        <pc:chgData name="Wadekar, Rutwik V (PHS)" userId="2a5e2d9c-4b8f-4908-b5d9-5af98d353005" providerId="ADAL" clId="{437C5548-0BB1-45FC-B4F7-1A12F1D446DC}" dt="2024-11-21T20:24:02.230" v="1743"/>
        <pc:sldMkLst>
          <pc:docMk/>
          <pc:sldMk cId="2123178037" sldId="310"/>
        </pc:sldMkLst>
      </pc:sldChg>
      <pc:sldChg chg="modAnim">
        <pc:chgData name="Wadekar, Rutwik V (PHS)" userId="2a5e2d9c-4b8f-4908-b5d9-5af98d353005" providerId="ADAL" clId="{437C5548-0BB1-45FC-B4F7-1A12F1D446DC}" dt="2024-11-21T20:24:12.074" v="1747"/>
        <pc:sldMkLst>
          <pc:docMk/>
          <pc:sldMk cId="815183700" sldId="311"/>
        </pc:sldMkLst>
      </pc:sldChg>
      <pc:sldChg chg="modAnim">
        <pc:chgData name="Wadekar, Rutwik V (PHS)" userId="2a5e2d9c-4b8f-4908-b5d9-5af98d353005" providerId="ADAL" clId="{437C5548-0BB1-45FC-B4F7-1A12F1D446DC}" dt="2024-11-21T20:24:20.530" v="1751"/>
        <pc:sldMkLst>
          <pc:docMk/>
          <pc:sldMk cId="2759417796" sldId="312"/>
        </pc:sldMkLst>
      </pc:sldChg>
      <pc:sldChg chg="modAnim">
        <pc:chgData name="Wadekar, Rutwik V (PHS)" userId="2a5e2d9c-4b8f-4908-b5d9-5af98d353005" providerId="ADAL" clId="{437C5548-0BB1-45FC-B4F7-1A12F1D446DC}" dt="2024-11-21T20:24:27.362" v="1755"/>
        <pc:sldMkLst>
          <pc:docMk/>
          <pc:sldMk cId="677780724" sldId="313"/>
        </pc:sldMkLst>
      </pc:sldChg>
      <pc:sldChg chg="modAnim">
        <pc:chgData name="Wadekar, Rutwik V (PHS)" userId="2a5e2d9c-4b8f-4908-b5d9-5af98d353005" providerId="ADAL" clId="{437C5548-0BB1-45FC-B4F7-1A12F1D446DC}" dt="2024-11-21T20:24:33.043" v="1757"/>
        <pc:sldMkLst>
          <pc:docMk/>
          <pc:sldMk cId="2785304061" sldId="314"/>
        </pc:sldMkLst>
      </pc:sldChg>
      <pc:sldChg chg="modSp mod">
        <pc:chgData name="Wadekar, Rutwik V (PHS)" userId="2a5e2d9c-4b8f-4908-b5d9-5af98d353005" providerId="ADAL" clId="{437C5548-0BB1-45FC-B4F7-1A12F1D446DC}" dt="2024-12-03T19:44:44.192" v="2011" actId="20577"/>
        <pc:sldMkLst>
          <pc:docMk/>
          <pc:sldMk cId="599279078" sldId="315"/>
        </pc:sldMkLst>
      </pc:sldChg>
      <pc:sldChg chg="modSp mod">
        <pc:chgData name="Wadekar, Rutwik V (PHS)" userId="2a5e2d9c-4b8f-4908-b5d9-5af98d353005" providerId="ADAL" clId="{437C5548-0BB1-45FC-B4F7-1A12F1D446DC}" dt="2024-12-03T19:44:50.049" v="2013" actId="20577"/>
        <pc:sldMkLst>
          <pc:docMk/>
          <pc:sldMk cId="331703418" sldId="316"/>
        </pc:sldMkLst>
      </pc:sldChg>
      <pc:sldChg chg="modSp mod modAnim">
        <pc:chgData name="Wadekar, Rutwik V (PHS)" userId="2a5e2d9c-4b8f-4908-b5d9-5af98d353005" providerId="ADAL" clId="{437C5548-0BB1-45FC-B4F7-1A12F1D446DC}" dt="2024-12-03T19:44:53.296" v="2015" actId="20577"/>
        <pc:sldMkLst>
          <pc:docMk/>
          <pc:sldMk cId="2143585295" sldId="317"/>
        </pc:sldMkLst>
      </pc:sldChg>
      <pc:sldChg chg="modSp mod">
        <pc:chgData name="Wadekar, Rutwik V (PHS)" userId="2a5e2d9c-4b8f-4908-b5d9-5af98d353005" providerId="ADAL" clId="{437C5548-0BB1-45FC-B4F7-1A12F1D446DC}" dt="2024-12-03T19:44:56.565" v="2017" actId="20577"/>
        <pc:sldMkLst>
          <pc:docMk/>
          <pc:sldMk cId="3681166526" sldId="318"/>
        </pc:sldMkLst>
      </pc:sldChg>
      <pc:sldChg chg="addSp delSp modSp mod">
        <pc:chgData name="Wadekar, Rutwik V (PHS)" userId="2a5e2d9c-4b8f-4908-b5d9-5af98d353005" providerId="ADAL" clId="{437C5548-0BB1-45FC-B4F7-1A12F1D446DC}" dt="2024-12-03T19:45:00.208" v="2019" actId="20577"/>
        <pc:sldMkLst>
          <pc:docMk/>
          <pc:sldMk cId="2189701309" sldId="319"/>
        </pc:sldMkLst>
      </pc:sldChg>
      <pc:sldChg chg="del">
        <pc:chgData name="Wadekar, Rutwik V (PHS)" userId="2a5e2d9c-4b8f-4908-b5d9-5af98d353005" providerId="ADAL" clId="{437C5548-0BB1-45FC-B4F7-1A12F1D446DC}" dt="2024-11-20T19:44:17.942" v="858" actId="47"/>
        <pc:sldMkLst>
          <pc:docMk/>
          <pc:sldMk cId="3696661991" sldId="321"/>
        </pc:sldMkLst>
      </pc:sldChg>
      <pc:sldChg chg="modTransition">
        <pc:chgData name="Wadekar, Rutwik V (PHS)" userId="2a5e2d9c-4b8f-4908-b5d9-5af98d353005" providerId="ADAL" clId="{437C5548-0BB1-45FC-B4F7-1A12F1D446DC}" dt="2024-11-21T20:27:18.728" v="1806"/>
        <pc:sldMkLst>
          <pc:docMk/>
          <pc:sldMk cId="2211415886" sldId="322"/>
        </pc:sldMkLst>
      </pc:sldChg>
      <pc:sldChg chg="addSp delSp modSp mod">
        <pc:chgData name="Wadekar, Rutwik V (PHS)" userId="2a5e2d9c-4b8f-4908-b5d9-5af98d353005" providerId="ADAL" clId="{437C5548-0BB1-45FC-B4F7-1A12F1D446DC}" dt="2024-12-03T19:45:03.909" v="2021" actId="20577"/>
        <pc:sldMkLst>
          <pc:docMk/>
          <pc:sldMk cId="3087118505" sldId="323"/>
        </pc:sldMkLst>
      </pc:sldChg>
      <pc:sldChg chg="modSp mod modTransition">
        <pc:chgData name="Wadekar, Rutwik V (PHS)" userId="2a5e2d9c-4b8f-4908-b5d9-5af98d353005" providerId="ADAL" clId="{437C5548-0BB1-45FC-B4F7-1A12F1D446DC}" dt="2024-11-21T20:26:45.242" v="1801"/>
        <pc:sldMkLst>
          <pc:docMk/>
          <pc:sldMk cId="2309822350" sldId="324"/>
        </pc:sldMkLst>
        <pc:spChg chg="mod">
          <ac:chgData name="Wadekar, Rutwik V (PHS)" userId="2a5e2d9c-4b8f-4908-b5d9-5af98d353005" providerId="ADAL" clId="{437C5548-0BB1-45FC-B4F7-1A12F1D446DC}" dt="2024-11-20T19:44:30.813" v="889" actId="207"/>
          <ac:spMkLst>
            <pc:docMk/>
            <pc:sldMk cId="2309822350" sldId="324"/>
            <ac:spMk id="2" creationId="{CD388B6B-23CA-CB57-0C0E-9418935CBE92}"/>
          </ac:spMkLst>
        </pc:spChg>
        <pc:spChg chg="mod">
          <ac:chgData name="Wadekar, Rutwik V (PHS)" userId="2a5e2d9c-4b8f-4908-b5d9-5af98d353005" providerId="ADAL" clId="{437C5548-0BB1-45FC-B4F7-1A12F1D446DC}" dt="2024-11-20T19:44:44.365" v="892" actId="208"/>
          <ac:spMkLst>
            <pc:docMk/>
            <pc:sldMk cId="2309822350" sldId="324"/>
            <ac:spMk id="6" creationId="{2B92785D-6B42-9600-7107-A45C525A26F1}"/>
          </ac:spMkLst>
        </pc:spChg>
      </pc:sldChg>
      <pc:sldChg chg="addSp delSp modSp add mod ord modTransition delAnim modAnim">
        <pc:chgData name="Wadekar, Rutwik V (PHS)" userId="2a5e2d9c-4b8f-4908-b5d9-5af98d353005" providerId="ADAL" clId="{437C5548-0BB1-45FC-B4F7-1A12F1D446DC}" dt="2024-11-21T20:27:42.641" v="1812"/>
        <pc:sldMkLst>
          <pc:docMk/>
          <pc:sldMk cId="4286487164" sldId="325"/>
        </pc:sldMkLst>
        <pc:spChg chg="add del mod">
          <ac:chgData name="Wadekar, Rutwik V (PHS)" userId="2a5e2d9c-4b8f-4908-b5d9-5af98d353005" providerId="ADAL" clId="{437C5548-0BB1-45FC-B4F7-1A12F1D446DC}" dt="2024-11-20T19:46:41.612" v="918" actId="207"/>
          <ac:spMkLst>
            <pc:docMk/>
            <pc:sldMk cId="4286487164" sldId="325"/>
            <ac:spMk id="2" creationId="{51F903CB-8CE0-F500-648D-0C835B1411A5}"/>
          </ac:spMkLst>
        </pc:spChg>
        <pc:spChg chg="add mod">
          <ac:chgData name="Wadekar, Rutwik V (PHS)" userId="2a5e2d9c-4b8f-4908-b5d9-5af98d353005" providerId="ADAL" clId="{437C5548-0BB1-45FC-B4F7-1A12F1D446DC}" dt="2024-11-20T19:47:14.740" v="928" actId="1076"/>
          <ac:spMkLst>
            <pc:docMk/>
            <pc:sldMk cId="4286487164" sldId="325"/>
            <ac:spMk id="7" creationId="{2394BDBA-BBDF-1478-C975-869B33273307}"/>
          </ac:spMkLst>
        </pc:spChg>
      </pc:sldChg>
      <pc:sldChg chg="add modTransition">
        <pc:chgData name="Wadekar, Rutwik V (PHS)" userId="2a5e2d9c-4b8f-4908-b5d9-5af98d353005" providerId="ADAL" clId="{437C5548-0BB1-45FC-B4F7-1A12F1D446DC}" dt="2024-11-21T20:27:35.766" v="1809"/>
        <pc:sldMkLst>
          <pc:docMk/>
          <pc:sldMk cId="900206266" sldId="326"/>
        </pc:sldMkLst>
      </pc:sldChg>
      <pc:sldChg chg="modSp add mod modTransition">
        <pc:chgData name="Wadekar, Rutwik V (PHS)" userId="2a5e2d9c-4b8f-4908-b5d9-5af98d353005" providerId="ADAL" clId="{437C5548-0BB1-45FC-B4F7-1A12F1D446DC}" dt="2024-11-21T20:27:48.169" v="1813"/>
        <pc:sldMkLst>
          <pc:docMk/>
          <pc:sldMk cId="1137975011" sldId="327"/>
        </pc:sldMkLst>
        <pc:spChg chg="mod">
          <ac:chgData name="Wadekar, Rutwik V (PHS)" userId="2a5e2d9c-4b8f-4908-b5d9-5af98d353005" providerId="ADAL" clId="{437C5548-0BB1-45FC-B4F7-1A12F1D446DC}" dt="2024-11-20T19:47:45.084" v="967" actId="1076"/>
          <ac:spMkLst>
            <pc:docMk/>
            <pc:sldMk cId="1137975011" sldId="327"/>
            <ac:spMk id="2" creationId="{AD0B91C5-E7DE-59BE-6FCF-3668F11C396F}"/>
          </ac:spMkLst>
        </pc:spChg>
        <pc:spChg chg="mod">
          <ac:chgData name="Wadekar, Rutwik V (PHS)" userId="2a5e2d9c-4b8f-4908-b5d9-5af98d353005" providerId="ADAL" clId="{437C5548-0BB1-45FC-B4F7-1A12F1D446DC}" dt="2024-11-20T19:48:23.956" v="980" actId="1076"/>
          <ac:spMkLst>
            <pc:docMk/>
            <pc:sldMk cId="1137975011" sldId="327"/>
            <ac:spMk id="7" creationId="{82218F93-DDAD-674F-00E5-C2ECCFE839FB}"/>
          </ac:spMkLst>
        </pc:spChg>
      </pc:sldChg>
      <pc:sldChg chg="addSp modSp add mod modTransition">
        <pc:chgData name="Wadekar, Rutwik V (PHS)" userId="2a5e2d9c-4b8f-4908-b5d9-5af98d353005" providerId="ADAL" clId="{437C5548-0BB1-45FC-B4F7-1A12F1D446DC}" dt="2024-11-21T20:27:55.029" v="1816"/>
        <pc:sldMkLst>
          <pc:docMk/>
          <pc:sldMk cId="1873222994" sldId="328"/>
        </pc:sldMkLst>
        <pc:spChg chg="add mod">
          <ac:chgData name="Wadekar, Rutwik V (PHS)" userId="2a5e2d9c-4b8f-4908-b5d9-5af98d353005" providerId="ADAL" clId="{437C5548-0BB1-45FC-B4F7-1A12F1D446DC}" dt="2024-11-20T19:50:51.595" v="1102" actId="1076"/>
          <ac:spMkLst>
            <pc:docMk/>
            <pc:sldMk cId="1873222994" sldId="328"/>
            <ac:spMk id="3" creationId="{E0D6E3A8-E576-249A-B696-DAC22DA628BD}"/>
          </ac:spMkLst>
        </pc:spChg>
        <pc:spChg chg="mod">
          <ac:chgData name="Wadekar, Rutwik V (PHS)" userId="2a5e2d9c-4b8f-4908-b5d9-5af98d353005" providerId="ADAL" clId="{437C5548-0BB1-45FC-B4F7-1A12F1D446DC}" dt="2024-11-20T19:50:45.108" v="1101" actId="1076"/>
          <ac:spMkLst>
            <pc:docMk/>
            <pc:sldMk cId="1873222994" sldId="328"/>
            <ac:spMk id="7" creationId="{FCEB3742-92DB-7263-D9FA-47F424F1A4BA}"/>
          </ac:spMkLst>
        </pc:spChg>
      </pc:sldChg>
      <pc:sldChg chg="modSp add mod modTransition">
        <pc:chgData name="Wadekar, Rutwik V (PHS)" userId="2a5e2d9c-4b8f-4908-b5d9-5af98d353005" providerId="ADAL" clId="{437C5548-0BB1-45FC-B4F7-1A12F1D446DC}" dt="2024-11-21T20:27:58.316" v="1818"/>
        <pc:sldMkLst>
          <pc:docMk/>
          <pc:sldMk cId="1396746984" sldId="329"/>
        </pc:sldMkLst>
        <pc:spChg chg="mod">
          <ac:chgData name="Wadekar, Rutwik V (PHS)" userId="2a5e2d9c-4b8f-4908-b5d9-5af98d353005" providerId="ADAL" clId="{437C5548-0BB1-45FC-B4F7-1A12F1D446DC}" dt="2024-11-20T19:52:33.115" v="1104" actId="207"/>
          <ac:spMkLst>
            <pc:docMk/>
            <pc:sldMk cId="1396746984" sldId="329"/>
            <ac:spMk id="2" creationId="{99696ED5-1F35-F6D3-9A63-06FF669AC8E4}"/>
          </ac:spMkLst>
        </pc:spChg>
      </pc:sldChg>
      <pc:sldChg chg="modSp add mod modTransition">
        <pc:chgData name="Wadekar, Rutwik V (PHS)" userId="2a5e2d9c-4b8f-4908-b5d9-5af98d353005" providerId="ADAL" clId="{437C5548-0BB1-45FC-B4F7-1A12F1D446DC}" dt="2024-11-21T20:28:06.837" v="1821"/>
        <pc:sldMkLst>
          <pc:docMk/>
          <pc:sldMk cId="3829216838" sldId="330"/>
        </pc:sldMkLst>
        <pc:spChg chg="mod">
          <ac:chgData name="Wadekar, Rutwik V (PHS)" userId="2a5e2d9c-4b8f-4908-b5d9-5af98d353005" providerId="ADAL" clId="{437C5548-0BB1-45FC-B4F7-1A12F1D446DC}" dt="2024-11-20T19:52:52.539" v="1106" actId="207"/>
          <ac:spMkLst>
            <pc:docMk/>
            <pc:sldMk cId="3829216838" sldId="330"/>
            <ac:spMk id="2" creationId="{18FD9F5D-4419-97D1-1C76-18A198281041}"/>
          </ac:spMkLst>
        </pc:spChg>
      </pc:sldChg>
      <pc:sldChg chg="modSp add mod modTransition">
        <pc:chgData name="Wadekar, Rutwik V (PHS)" userId="2a5e2d9c-4b8f-4908-b5d9-5af98d353005" providerId="ADAL" clId="{437C5548-0BB1-45FC-B4F7-1A12F1D446DC}" dt="2024-11-21T20:28:08.542" v="1822"/>
        <pc:sldMkLst>
          <pc:docMk/>
          <pc:sldMk cId="1045196871" sldId="331"/>
        </pc:sldMkLst>
        <pc:spChg chg="mod">
          <ac:chgData name="Wadekar, Rutwik V (PHS)" userId="2a5e2d9c-4b8f-4908-b5d9-5af98d353005" providerId="ADAL" clId="{437C5548-0BB1-45FC-B4F7-1A12F1D446DC}" dt="2024-11-20T19:53:02.515" v="1108" actId="207"/>
          <ac:spMkLst>
            <pc:docMk/>
            <pc:sldMk cId="1045196871" sldId="331"/>
            <ac:spMk id="2" creationId="{C08E2A03-FEC1-77E9-A618-147BF62E336D}"/>
          </ac:spMkLst>
        </pc:spChg>
      </pc:sldChg>
      <pc:sldChg chg="modSp add mod modTransition">
        <pc:chgData name="Wadekar, Rutwik V (PHS)" userId="2a5e2d9c-4b8f-4908-b5d9-5af98d353005" providerId="ADAL" clId="{437C5548-0BB1-45FC-B4F7-1A12F1D446DC}" dt="2024-11-21T20:28:14.411" v="1825"/>
        <pc:sldMkLst>
          <pc:docMk/>
          <pc:sldMk cId="3352959907" sldId="332"/>
        </pc:sldMkLst>
        <pc:spChg chg="mod">
          <ac:chgData name="Wadekar, Rutwik V (PHS)" userId="2a5e2d9c-4b8f-4908-b5d9-5af98d353005" providerId="ADAL" clId="{437C5548-0BB1-45FC-B4F7-1A12F1D446DC}" dt="2024-11-20T19:53:12.091" v="1110" actId="207"/>
          <ac:spMkLst>
            <pc:docMk/>
            <pc:sldMk cId="3352959907" sldId="332"/>
            <ac:spMk id="2" creationId="{138BD3FF-4A74-70F0-E02E-EB07373D675E}"/>
          </ac:spMkLst>
        </pc:spChg>
      </pc:sldChg>
      <pc:sldChg chg="addSp delSp modSp add mod modTransition">
        <pc:chgData name="Wadekar, Rutwik V (PHS)" userId="2a5e2d9c-4b8f-4908-b5d9-5af98d353005" providerId="ADAL" clId="{437C5548-0BB1-45FC-B4F7-1A12F1D446DC}" dt="2024-11-21T20:28:20.852" v="1827"/>
        <pc:sldMkLst>
          <pc:docMk/>
          <pc:sldMk cId="1970247263" sldId="333"/>
        </pc:sldMkLst>
        <pc:spChg chg="add mod">
          <ac:chgData name="Wadekar, Rutwik V (PHS)" userId="2a5e2d9c-4b8f-4908-b5d9-5af98d353005" providerId="ADAL" clId="{437C5548-0BB1-45FC-B4F7-1A12F1D446DC}" dt="2024-11-20T19:55:07.380" v="1142" actId="1076"/>
          <ac:spMkLst>
            <pc:docMk/>
            <pc:sldMk cId="1970247263" sldId="333"/>
            <ac:spMk id="4" creationId="{93AD704F-E398-22D0-A918-F1E34C367AFE}"/>
          </ac:spMkLst>
        </pc:spChg>
        <pc:spChg chg="add mod">
          <ac:chgData name="Wadekar, Rutwik V (PHS)" userId="2a5e2d9c-4b8f-4908-b5d9-5af98d353005" providerId="ADAL" clId="{437C5548-0BB1-45FC-B4F7-1A12F1D446DC}" dt="2024-11-20T19:55:33.372" v="1181" actId="207"/>
          <ac:spMkLst>
            <pc:docMk/>
            <pc:sldMk cId="1970247263" sldId="333"/>
            <ac:spMk id="5" creationId="{5950060C-9388-E0CD-F510-2B2BFBFBB977}"/>
          </ac:spMkLst>
        </pc:spChg>
        <pc:spChg chg="add mod">
          <ac:chgData name="Wadekar, Rutwik V (PHS)" userId="2a5e2d9c-4b8f-4908-b5d9-5af98d353005" providerId="ADAL" clId="{437C5548-0BB1-45FC-B4F7-1A12F1D446DC}" dt="2024-11-20T20:11:40.173" v="1202" actId="20577"/>
          <ac:spMkLst>
            <pc:docMk/>
            <pc:sldMk cId="1970247263" sldId="333"/>
            <ac:spMk id="9" creationId="{9599F668-FF00-4C1C-84F8-306089494C43}"/>
          </ac:spMkLst>
        </pc:spChg>
        <pc:spChg chg="add mod">
          <ac:chgData name="Wadekar, Rutwik V (PHS)" userId="2a5e2d9c-4b8f-4908-b5d9-5af98d353005" providerId="ADAL" clId="{437C5548-0BB1-45FC-B4F7-1A12F1D446DC}" dt="2024-11-20T20:23:26.799" v="1446" actId="14100"/>
          <ac:spMkLst>
            <pc:docMk/>
            <pc:sldMk cId="1970247263" sldId="333"/>
            <ac:spMk id="10" creationId="{EC03FBF3-06AD-D49D-B212-DB6EC0F5642F}"/>
          </ac:spMkLst>
        </pc:spChg>
        <pc:spChg chg="add mod">
          <ac:chgData name="Wadekar, Rutwik V (PHS)" userId="2a5e2d9c-4b8f-4908-b5d9-5af98d353005" providerId="ADAL" clId="{437C5548-0BB1-45FC-B4F7-1A12F1D446DC}" dt="2024-11-20T20:22:47.521" v="1365" actId="207"/>
          <ac:spMkLst>
            <pc:docMk/>
            <pc:sldMk cId="1970247263" sldId="333"/>
            <ac:spMk id="11" creationId="{3591059C-2A97-9B34-D482-07BD52D53A08}"/>
          </ac:spMkLst>
        </pc:spChg>
        <pc:picChg chg="add mod">
          <ac:chgData name="Wadekar, Rutwik V (PHS)" userId="2a5e2d9c-4b8f-4908-b5d9-5af98d353005" providerId="ADAL" clId="{437C5548-0BB1-45FC-B4F7-1A12F1D446DC}" dt="2024-11-20T20:11:18.438" v="1191" actId="14100"/>
          <ac:picMkLst>
            <pc:docMk/>
            <pc:sldMk cId="1970247263" sldId="333"/>
            <ac:picMk id="1026" creationId="{88473324-9D92-025B-1CB2-B659B503E946}"/>
          </ac:picMkLst>
        </pc:picChg>
        <pc:picChg chg="add mod">
          <ac:chgData name="Wadekar, Rutwik V (PHS)" userId="2a5e2d9c-4b8f-4908-b5d9-5af98d353005" providerId="ADAL" clId="{437C5548-0BB1-45FC-B4F7-1A12F1D446DC}" dt="2024-11-20T20:21:47.382" v="1303" actId="14100"/>
          <ac:picMkLst>
            <pc:docMk/>
            <pc:sldMk cId="1970247263" sldId="333"/>
            <ac:picMk id="1028" creationId="{EA446341-D05B-F1E5-D242-B263BF0EEAE4}"/>
          </ac:picMkLst>
        </pc:picChg>
      </pc:sldChg>
      <pc:sldChg chg="modSp add del mod">
        <pc:chgData name="Wadekar, Rutwik V (PHS)" userId="2a5e2d9c-4b8f-4908-b5d9-5af98d353005" providerId="ADAL" clId="{437C5548-0BB1-45FC-B4F7-1A12F1D446DC}" dt="2024-11-20T19:53:30.500" v="1114" actId="47"/>
        <pc:sldMkLst>
          <pc:docMk/>
          <pc:sldMk cId="4206160904" sldId="333"/>
        </pc:sldMkLst>
      </pc:sldChg>
      <pc:sldChg chg="addSp delSp modSp add mod modTransition">
        <pc:chgData name="Wadekar, Rutwik V (PHS)" userId="2a5e2d9c-4b8f-4908-b5d9-5af98d353005" providerId="ADAL" clId="{437C5548-0BB1-45FC-B4F7-1A12F1D446DC}" dt="2024-11-21T20:28:29.596" v="1830"/>
        <pc:sldMkLst>
          <pc:docMk/>
          <pc:sldMk cId="3976142251" sldId="334"/>
        </pc:sldMkLst>
        <pc:spChg chg="mod">
          <ac:chgData name="Wadekar, Rutwik V (PHS)" userId="2a5e2d9c-4b8f-4908-b5d9-5af98d353005" providerId="ADAL" clId="{437C5548-0BB1-45FC-B4F7-1A12F1D446DC}" dt="2024-11-20T20:23:10.943" v="1383" actId="20577"/>
          <ac:spMkLst>
            <pc:docMk/>
            <pc:sldMk cId="3976142251" sldId="334"/>
            <ac:spMk id="9" creationId="{8D13E8B6-D3D3-1244-0556-7C083B4FBC8E}"/>
          </ac:spMkLst>
        </pc:spChg>
        <pc:spChg chg="mod">
          <ac:chgData name="Wadekar, Rutwik V (PHS)" userId="2a5e2d9c-4b8f-4908-b5d9-5af98d353005" providerId="ADAL" clId="{437C5548-0BB1-45FC-B4F7-1A12F1D446DC}" dt="2024-11-20T20:23:30.912" v="1447" actId="14100"/>
          <ac:spMkLst>
            <pc:docMk/>
            <pc:sldMk cId="3976142251" sldId="334"/>
            <ac:spMk id="10" creationId="{1F053FF5-05FF-AC4F-CCEA-CA27755CC517}"/>
          </ac:spMkLst>
        </pc:spChg>
        <pc:spChg chg="mod">
          <ac:chgData name="Wadekar, Rutwik V (PHS)" userId="2a5e2d9c-4b8f-4908-b5d9-5af98d353005" providerId="ADAL" clId="{437C5548-0BB1-45FC-B4F7-1A12F1D446DC}" dt="2024-11-20T20:22:57.183" v="1367" actId="14100"/>
          <ac:spMkLst>
            <pc:docMk/>
            <pc:sldMk cId="3976142251" sldId="334"/>
            <ac:spMk id="11" creationId="{EAB54ABF-3E22-BD24-2AA4-7EC0000CA3F1}"/>
          </ac:spMkLst>
        </pc:spChg>
        <pc:picChg chg="add mod">
          <ac:chgData name="Wadekar, Rutwik V (PHS)" userId="2a5e2d9c-4b8f-4908-b5d9-5af98d353005" providerId="ADAL" clId="{437C5548-0BB1-45FC-B4F7-1A12F1D446DC}" dt="2024-11-20T20:34:32.903" v="1472" actId="1076"/>
          <ac:picMkLst>
            <pc:docMk/>
            <pc:sldMk cId="3976142251" sldId="334"/>
            <ac:picMk id="2052" creationId="{7050E895-4B3B-E062-A8B9-7302D092E6B4}"/>
          </ac:picMkLst>
        </pc:picChg>
      </pc:sldChg>
      <pc:sldChg chg="modSp add mod modTransition">
        <pc:chgData name="Wadekar, Rutwik V (PHS)" userId="2a5e2d9c-4b8f-4908-b5d9-5af98d353005" providerId="ADAL" clId="{437C5548-0BB1-45FC-B4F7-1A12F1D446DC}" dt="2024-11-21T20:28:38.211" v="1832"/>
        <pc:sldMkLst>
          <pc:docMk/>
          <pc:sldMk cId="3142017333" sldId="335"/>
        </pc:sldMkLst>
        <pc:spChg chg="mod">
          <ac:chgData name="Wadekar, Rutwik V (PHS)" userId="2a5e2d9c-4b8f-4908-b5d9-5af98d353005" providerId="ADAL" clId="{437C5548-0BB1-45FC-B4F7-1A12F1D446DC}" dt="2024-11-20T20:34:46.755" v="1489" actId="20577"/>
          <ac:spMkLst>
            <pc:docMk/>
            <pc:sldMk cId="3142017333" sldId="335"/>
            <ac:spMk id="9" creationId="{3CF0A9D9-D4C2-93E4-9E17-EB7D3C16BD6E}"/>
          </ac:spMkLst>
        </pc:spChg>
        <pc:spChg chg="mod">
          <ac:chgData name="Wadekar, Rutwik V (PHS)" userId="2a5e2d9c-4b8f-4908-b5d9-5af98d353005" providerId="ADAL" clId="{437C5548-0BB1-45FC-B4F7-1A12F1D446DC}" dt="2024-11-20T20:34:56.290" v="1539" actId="20577"/>
          <ac:spMkLst>
            <pc:docMk/>
            <pc:sldMk cId="3142017333" sldId="335"/>
            <ac:spMk id="10" creationId="{FBE781C6-1A8C-6ED4-6342-728F92A6D34F}"/>
          </ac:spMkLst>
        </pc:spChg>
        <pc:spChg chg="mod">
          <ac:chgData name="Wadekar, Rutwik V (PHS)" userId="2a5e2d9c-4b8f-4908-b5d9-5af98d353005" providerId="ADAL" clId="{437C5548-0BB1-45FC-B4F7-1A12F1D446DC}" dt="2024-11-20T20:34:42.161" v="1474" actId="14100"/>
          <ac:spMkLst>
            <pc:docMk/>
            <pc:sldMk cId="3142017333" sldId="335"/>
            <ac:spMk id="11" creationId="{878806CD-73C2-48CD-19D0-51B330865D30}"/>
          </ac:spMkLst>
        </pc:spChg>
      </pc:sldChg>
      <pc:sldChg chg="modTransition">
        <pc:chgData name="Wadekar, Rutwik V (PHS)" userId="2a5e2d9c-4b8f-4908-b5d9-5af98d353005" providerId="ADAL" clId="{437C5548-0BB1-45FC-B4F7-1A12F1D446DC}" dt="2024-11-21T20:28:42.908" v="1833"/>
        <pc:sldMkLst>
          <pc:docMk/>
          <pc:sldMk cId="400966062" sldId="336"/>
        </pc:sldMkLst>
      </pc:sldChg>
      <pc:sldChg chg="modTransition">
        <pc:chgData name="Wadekar, Rutwik V (PHS)" userId="2a5e2d9c-4b8f-4908-b5d9-5af98d353005" providerId="ADAL" clId="{437C5548-0BB1-45FC-B4F7-1A12F1D446DC}" dt="2024-11-21T20:28:49.487" v="1834"/>
        <pc:sldMkLst>
          <pc:docMk/>
          <pc:sldMk cId="1331025668" sldId="337"/>
        </pc:sldMkLst>
      </pc:sldChg>
      <pc:sldChg chg="modTransition">
        <pc:chgData name="Wadekar, Rutwik V (PHS)" userId="2a5e2d9c-4b8f-4908-b5d9-5af98d353005" providerId="ADAL" clId="{437C5548-0BB1-45FC-B4F7-1A12F1D446DC}" dt="2024-11-21T20:29:20.850" v="1838"/>
        <pc:sldMkLst>
          <pc:docMk/>
          <pc:sldMk cId="1974269986" sldId="338"/>
        </pc:sldMkLst>
      </pc:sldChg>
      <pc:sldChg chg="addSp delSp modSp mod modTransition">
        <pc:chgData name="Wadekar, Rutwik V (PHS)" userId="2a5e2d9c-4b8f-4908-b5d9-5af98d353005" providerId="ADAL" clId="{437C5548-0BB1-45FC-B4F7-1A12F1D446DC}" dt="2024-12-16T20:08:59.118" v="2146" actId="1076"/>
        <pc:sldMkLst>
          <pc:docMk/>
          <pc:sldMk cId="3120028397" sldId="339"/>
        </pc:sldMkLst>
        <pc:spChg chg="add mod">
          <ac:chgData name="Wadekar, Rutwik V (PHS)" userId="2a5e2d9c-4b8f-4908-b5d9-5af98d353005" providerId="ADAL" clId="{437C5548-0BB1-45FC-B4F7-1A12F1D446DC}" dt="2024-12-16T20:08:21.565" v="2140" actId="1076"/>
          <ac:spMkLst>
            <pc:docMk/>
            <pc:sldMk cId="3120028397" sldId="339"/>
            <ac:spMk id="2" creationId="{53DE298E-CF61-D57E-DEDF-708013216899}"/>
          </ac:spMkLst>
        </pc:spChg>
        <pc:spChg chg="mod">
          <ac:chgData name="Wadekar, Rutwik V (PHS)" userId="2a5e2d9c-4b8f-4908-b5d9-5af98d353005" providerId="ADAL" clId="{437C5548-0BB1-45FC-B4F7-1A12F1D446DC}" dt="2024-12-16T20:08:00.141" v="2136" actId="14100"/>
          <ac:spMkLst>
            <pc:docMk/>
            <pc:sldMk cId="3120028397" sldId="339"/>
            <ac:spMk id="3" creationId="{157A3967-7705-BFF5-4E07-0C1C1CE5C50E}"/>
          </ac:spMkLst>
        </pc:spChg>
        <pc:spChg chg="add mod">
          <ac:chgData name="Wadekar, Rutwik V (PHS)" userId="2a5e2d9c-4b8f-4908-b5d9-5af98d353005" providerId="ADAL" clId="{437C5548-0BB1-45FC-B4F7-1A12F1D446DC}" dt="2024-11-21T20:12:59.737" v="1633" actId="1076"/>
          <ac:spMkLst>
            <pc:docMk/>
            <pc:sldMk cId="3120028397" sldId="339"/>
            <ac:spMk id="6" creationId="{04D970D9-02FD-BA57-65A6-FB8C842F88F2}"/>
          </ac:spMkLst>
        </pc:spChg>
        <pc:spChg chg="add mod">
          <ac:chgData name="Wadekar, Rutwik V (PHS)" userId="2a5e2d9c-4b8f-4908-b5d9-5af98d353005" providerId="ADAL" clId="{437C5548-0BB1-45FC-B4F7-1A12F1D446DC}" dt="2024-11-21T20:13:48.435" v="1670" actId="1076"/>
          <ac:spMkLst>
            <pc:docMk/>
            <pc:sldMk cId="3120028397" sldId="339"/>
            <ac:spMk id="8" creationId="{D82BF889-CD49-364C-F730-9770157D35EF}"/>
          </ac:spMkLst>
        </pc:spChg>
        <pc:picChg chg="mod">
          <ac:chgData name="Wadekar, Rutwik V (PHS)" userId="2a5e2d9c-4b8f-4908-b5d9-5af98d353005" providerId="ADAL" clId="{437C5548-0BB1-45FC-B4F7-1A12F1D446DC}" dt="2024-12-16T20:08:07.045" v="2138" actId="14100"/>
          <ac:picMkLst>
            <pc:docMk/>
            <pc:sldMk cId="3120028397" sldId="339"/>
            <ac:picMk id="4" creationId="{2062B3A6-0CEA-33CF-DE12-22A611764340}"/>
          </ac:picMkLst>
        </pc:picChg>
        <pc:picChg chg="add mod">
          <ac:chgData name="Wadekar, Rutwik V (PHS)" userId="2a5e2d9c-4b8f-4908-b5d9-5af98d353005" providerId="ADAL" clId="{437C5548-0BB1-45FC-B4F7-1A12F1D446DC}" dt="2024-12-16T20:08:10.788" v="2139" actId="1076"/>
          <ac:picMkLst>
            <pc:docMk/>
            <pc:sldMk cId="3120028397" sldId="339"/>
            <ac:picMk id="5" creationId="{4DD09294-909A-74DF-28A6-000662A02B4A}"/>
          </ac:picMkLst>
        </pc:picChg>
        <pc:picChg chg="add mod">
          <ac:chgData name="Wadekar, Rutwik V (PHS)" userId="2a5e2d9c-4b8f-4908-b5d9-5af98d353005" providerId="ADAL" clId="{437C5548-0BB1-45FC-B4F7-1A12F1D446DC}" dt="2024-12-16T20:08:24.678" v="2141" actId="1076"/>
          <ac:picMkLst>
            <pc:docMk/>
            <pc:sldMk cId="3120028397" sldId="339"/>
            <ac:picMk id="10" creationId="{A67F52D7-21F0-47BE-2C41-425E003B15BA}"/>
          </ac:picMkLst>
        </pc:picChg>
        <pc:picChg chg="add mod">
          <ac:chgData name="Wadekar, Rutwik V (PHS)" userId="2a5e2d9c-4b8f-4908-b5d9-5af98d353005" providerId="ADAL" clId="{437C5548-0BB1-45FC-B4F7-1A12F1D446DC}" dt="2024-12-16T20:08:30.135" v="2142" actId="1076"/>
          <ac:picMkLst>
            <pc:docMk/>
            <pc:sldMk cId="3120028397" sldId="339"/>
            <ac:picMk id="12" creationId="{23C9A739-7E05-476D-7A82-6861F6226D9C}"/>
          </ac:picMkLst>
        </pc:picChg>
        <pc:picChg chg="add mod">
          <ac:chgData name="Wadekar, Rutwik V (PHS)" userId="2a5e2d9c-4b8f-4908-b5d9-5af98d353005" providerId="ADAL" clId="{437C5548-0BB1-45FC-B4F7-1A12F1D446DC}" dt="2024-12-16T20:08:33.934" v="2143" actId="1076"/>
          <ac:picMkLst>
            <pc:docMk/>
            <pc:sldMk cId="3120028397" sldId="339"/>
            <ac:picMk id="14" creationId="{84FA4603-D716-51CD-7946-6182DB48F811}"/>
          </ac:picMkLst>
        </pc:picChg>
        <pc:picChg chg="add mod">
          <ac:chgData name="Wadekar, Rutwik V (PHS)" userId="2a5e2d9c-4b8f-4908-b5d9-5af98d353005" providerId="ADAL" clId="{437C5548-0BB1-45FC-B4F7-1A12F1D446DC}" dt="2024-12-16T20:08:51.551" v="2144" actId="1076"/>
          <ac:picMkLst>
            <pc:docMk/>
            <pc:sldMk cId="3120028397" sldId="339"/>
            <ac:picMk id="16" creationId="{8CB96A7E-A389-0705-0861-FB11021C182D}"/>
          </ac:picMkLst>
        </pc:picChg>
        <pc:picChg chg="add mod">
          <ac:chgData name="Wadekar, Rutwik V (PHS)" userId="2a5e2d9c-4b8f-4908-b5d9-5af98d353005" providerId="ADAL" clId="{437C5548-0BB1-45FC-B4F7-1A12F1D446DC}" dt="2024-12-16T20:08:54.005" v="2145" actId="1076"/>
          <ac:picMkLst>
            <pc:docMk/>
            <pc:sldMk cId="3120028397" sldId="339"/>
            <ac:picMk id="18" creationId="{9D76BAB8-8FB7-9EDB-F237-62D5B7BEEF70}"/>
          </ac:picMkLst>
        </pc:picChg>
        <pc:picChg chg="add mod">
          <ac:chgData name="Wadekar, Rutwik V (PHS)" userId="2a5e2d9c-4b8f-4908-b5d9-5af98d353005" providerId="ADAL" clId="{437C5548-0BB1-45FC-B4F7-1A12F1D446DC}" dt="2024-11-21T20:12:37.728" v="1619" actId="1076"/>
          <ac:picMkLst>
            <pc:docMk/>
            <pc:sldMk cId="3120028397" sldId="339"/>
            <ac:picMk id="1026" creationId="{C54F26F4-3A8D-8282-972B-B02683946FB9}"/>
          </ac:picMkLst>
        </pc:picChg>
        <pc:picChg chg="add mod">
          <ac:chgData name="Wadekar, Rutwik V (PHS)" userId="2a5e2d9c-4b8f-4908-b5d9-5af98d353005" providerId="ADAL" clId="{437C5548-0BB1-45FC-B4F7-1A12F1D446DC}" dt="2024-11-21T20:13:28.777" v="1639" actId="14100"/>
          <ac:picMkLst>
            <pc:docMk/>
            <pc:sldMk cId="3120028397" sldId="339"/>
            <ac:picMk id="1028" creationId="{ADE46B40-78BD-A23B-3E7A-999B6E467736}"/>
          </ac:picMkLst>
        </pc:picChg>
      </pc:sldChg>
      <pc:sldChg chg="addSp delSp modSp add mod">
        <pc:chgData name="Wadekar, Rutwik V (PHS)" userId="2a5e2d9c-4b8f-4908-b5d9-5af98d353005" providerId="ADAL" clId="{437C5548-0BB1-45FC-B4F7-1A12F1D446DC}" dt="2024-12-16T20:11:32.143" v="2181" actId="1076"/>
        <pc:sldMkLst>
          <pc:docMk/>
          <pc:sldMk cId="1507760109" sldId="340"/>
        </pc:sldMkLst>
        <pc:spChg chg="add mod">
          <ac:chgData name="Wadekar, Rutwik V (PHS)" userId="2a5e2d9c-4b8f-4908-b5d9-5af98d353005" providerId="ADAL" clId="{437C5548-0BB1-45FC-B4F7-1A12F1D446DC}" dt="2024-12-16T20:09:29.783" v="2149"/>
          <ac:spMkLst>
            <pc:docMk/>
            <pc:sldMk cId="1507760109" sldId="340"/>
            <ac:spMk id="11" creationId="{3508859F-3FE7-86C7-87A4-FE0125A8A1CC}"/>
          </ac:spMkLst>
        </pc:spChg>
        <pc:spChg chg="add mod">
          <ac:chgData name="Wadekar, Rutwik V (PHS)" userId="2a5e2d9c-4b8f-4908-b5d9-5af98d353005" providerId="ADAL" clId="{437C5548-0BB1-45FC-B4F7-1A12F1D446DC}" dt="2024-12-16T20:09:29.783" v="2149"/>
          <ac:spMkLst>
            <pc:docMk/>
            <pc:sldMk cId="1507760109" sldId="340"/>
            <ac:spMk id="17" creationId="{63036490-C5EB-9CB0-E03F-8241DED40DEC}"/>
          </ac:spMkLst>
        </pc:spChg>
        <pc:picChg chg="add mod">
          <ac:chgData name="Wadekar, Rutwik V (PHS)" userId="2a5e2d9c-4b8f-4908-b5d9-5af98d353005" providerId="ADAL" clId="{437C5548-0BB1-45FC-B4F7-1A12F1D446DC}" dt="2024-12-16T20:11:32.143" v="2181" actId="1076"/>
          <ac:picMkLst>
            <pc:docMk/>
            <pc:sldMk cId="1507760109" sldId="340"/>
            <ac:picMk id="13" creationId="{7E2907D3-C1BE-CF7F-B6ED-5AD879B4CFCE}"/>
          </ac:picMkLst>
        </pc:picChg>
        <pc:picChg chg="add mod">
          <ac:chgData name="Wadekar, Rutwik V (PHS)" userId="2a5e2d9c-4b8f-4908-b5d9-5af98d353005" providerId="ADAL" clId="{437C5548-0BB1-45FC-B4F7-1A12F1D446DC}" dt="2024-12-16T20:09:29.783" v="2149"/>
          <ac:picMkLst>
            <pc:docMk/>
            <pc:sldMk cId="1507760109" sldId="340"/>
            <ac:picMk id="15" creationId="{3346621E-3632-4295-CB86-66E315FECD2C}"/>
          </ac:picMkLst>
        </pc:picChg>
        <pc:picChg chg="add mod">
          <ac:chgData name="Wadekar, Rutwik V (PHS)" userId="2a5e2d9c-4b8f-4908-b5d9-5af98d353005" providerId="ADAL" clId="{437C5548-0BB1-45FC-B4F7-1A12F1D446DC}" dt="2024-12-16T20:09:29.783" v="2149"/>
          <ac:picMkLst>
            <pc:docMk/>
            <pc:sldMk cId="1507760109" sldId="340"/>
            <ac:picMk id="19" creationId="{20E091B6-B5AE-E4E7-5E8E-E9FA41CA2C9F}"/>
          </ac:picMkLst>
        </pc:picChg>
        <pc:picChg chg="add mod">
          <ac:chgData name="Wadekar, Rutwik V (PHS)" userId="2a5e2d9c-4b8f-4908-b5d9-5af98d353005" providerId="ADAL" clId="{437C5548-0BB1-45FC-B4F7-1A12F1D446DC}" dt="2024-12-16T20:09:29.783" v="2149"/>
          <ac:picMkLst>
            <pc:docMk/>
            <pc:sldMk cId="1507760109" sldId="340"/>
            <ac:picMk id="20" creationId="{3FD0F1B2-0191-6BB5-065B-F4B6C1B9091D}"/>
          </ac:picMkLst>
        </pc:picChg>
        <pc:picChg chg="add mod">
          <ac:chgData name="Wadekar, Rutwik V (PHS)" userId="2a5e2d9c-4b8f-4908-b5d9-5af98d353005" providerId="ADAL" clId="{437C5548-0BB1-45FC-B4F7-1A12F1D446DC}" dt="2024-12-16T20:11:32.143" v="2181" actId="1076"/>
          <ac:picMkLst>
            <pc:docMk/>
            <pc:sldMk cId="1507760109" sldId="340"/>
            <ac:picMk id="21" creationId="{22AD828A-72CE-F6CD-135F-DD8DE2AF10B7}"/>
          </ac:picMkLst>
        </pc:picChg>
        <pc:picChg chg="add mod">
          <ac:chgData name="Wadekar, Rutwik V (PHS)" userId="2a5e2d9c-4b8f-4908-b5d9-5af98d353005" providerId="ADAL" clId="{437C5548-0BB1-45FC-B4F7-1A12F1D446DC}" dt="2024-12-16T20:09:29.783" v="2149"/>
          <ac:picMkLst>
            <pc:docMk/>
            <pc:sldMk cId="1507760109" sldId="340"/>
            <ac:picMk id="22" creationId="{CA3CAE0F-091D-9E25-B94C-5090F52EE70F}"/>
          </ac:picMkLst>
        </pc:picChg>
        <pc:picChg chg="add mod">
          <ac:chgData name="Wadekar, Rutwik V (PHS)" userId="2a5e2d9c-4b8f-4908-b5d9-5af98d353005" providerId="ADAL" clId="{437C5548-0BB1-45FC-B4F7-1A12F1D446DC}" dt="2024-12-16T20:09:29.783" v="2149"/>
          <ac:picMkLst>
            <pc:docMk/>
            <pc:sldMk cId="1507760109" sldId="340"/>
            <ac:picMk id="23" creationId="{677957D6-8786-D667-5207-0E9C1348A97B}"/>
          </ac:picMkLst>
        </pc:picChg>
        <pc:picChg chg="add mod">
          <ac:chgData name="Wadekar, Rutwik V (PHS)" userId="2a5e2d9c-4b8f-4908-b5d9-5af98d353005" providerId="ADAL" clId="{437C5548-0BB1-45FC-B4F7-1A12F1D446DC}" dt="2024-12-16T20:09:29.783" v="2149"/>
          <ac:picMkLst>
            <pc:docMk/>
            <pc:sldMk cId="1507760109" sldId="340"/>
            <ac:picMk id="24" creationId="{5FD49D43-B934-198D-D8F3-5E02D7D52ECB}"/>
          </ac:picMkLst>
        </pc:picChg>
        <pc:picChg chg="add mod">
          <ac:chgData name="Wadekar, Rutwik V (PHS)" userId="2a5e2d9c-4b8f-4908-b5d9-5af98d353005" providerId="ADAL" clId="{437C5548-0BB1-45FC-B4F7-1A12F1D446DC}" dt="2024-12-16T20:09:29.783" v="2149"/>
          <ac:picMkLst>
            <pc:docMk/>
            <pc:sldMk cId="1507760109" sldId="340"/>
            <ac:picMk id="25" creationId="{374B718F-17A8-5209-A9A5-739A024BA733}"/>
          </ac:picMkLst>
        </pc:picChg>
      </pc:sldChg>
      <pc:sldChg chg="addSp delSp modSp add mod">
        <pc:chgData name="Wadekar, Rutwik V (PHS)" userId="2a5e2d9c-4b8f-4908-b5d9-5af98d353005" providerId="ADAL" clId="{437C5548-0BB1-45FC-B4F7-1A12F1D446DC}" dt="2024-12-16T20:11:23.710" v="2178" actId="1076"/>
        <pc:sldMkLst>
          <pc:docMk/>
          <pc:sldMk cId="1367908413" sldId="341"/>
        </pc:sldMkLst>
        <pc:spChg chg="add mod">
          <ac:chgData name="Wadekar, Rutwik V (PHS)" userId="2a5e2d9c-4b8f-4908-b5d9-5af98d353005" providerId="ADAL" clId="{437C5548-0BB1-45FC-B4F7-1A12F1D446DC}" dt="2024-12-16T20:09:44.168" v="2153"/>
          <ac:spMkLst>
            <pc:docMk/>
            <pc:sldMk cId="1367908413" sldId="341"/>
            <ac:spMk id="11" creationId="{6F35233D-8E80-DFC9-4C7C-8FDE27AB20EF}"/>
          </ac:spMkLst>
        </pc:spChg>
        <pc:spChg chg="add mod">
          <ac:chgData name="Wadekar, Rutwik V (PHS)" userId="2a5e2d9c-4b8f-4908-b5d9-5af98d353005" providerId="ADAL" clId="{437C5548-0BB1-45FC-B4F7-1A12F1D446DC}" dt="2024-12-16T20:09:44.168" v="2153"/>
          <ac:spMkLst>
            <pc:docMk/>
            <pc:sldMk cId="1367908413" sldId="341"/>
            <ac:spMk id="17" creationId="{735CA540-F582-48F3-A7B5-B6E8BE9E593A}"/>
          </ac:spMkLst>
        </pc:spChg>
        <pc:picChg chg="mod">
          <ac:chgData name="Wadekar, Rutwik V (PHS)" userId="2a5e2d9c-4b8f-4908-b5d9-5af98d353005" providerId="ADAL" clId="{437C5548-0BB1-45FC-B4F7-1A12F1D446DC}" dt="2024-12-16T20:11:23.710" v="2178" actId="1076"/>
          <ac:picMkLst>
            <pc:docMk/>
            <pc:sldMk cId="1367908413" sldId="341"/>
            <ac:picMk id="13" creationId="{FF1329F0-8930-8B84-E9D6-02BAECF73A45}"/>
          </ac:picMkLst>
        </pc:picChg>
        <pc:picChg chg="add mod">
          <ac:chgData name="Wadekar, Rutwik V (PHS)" userId="2a5e2d9c-4b8f-4908-b5d9-5af98d353005" providerId="ADAL" clId="{437C5548-0BB1-45FC-B4F7-1A12F1D446DC}" dt="2024-12-16T20:09:44.168" v="2153"/>
          <ac:picMkLst>
            <pc:docMk/>
            <pc:sldMk cId="1367908413" sldId="341"/>
            <ac:picMk id="15" creationId="{9C373C5C-4AC3-84C0-B180-5035FBADEAA4}"/>
          </ac:picMkLst>
        </pc:picChg>
        <pc:picChg chg="add mod">
          <ac:chgData name="Wadekar, Rutwik V (PHS)" userId="2a5e2d9c-4b8f-4908-b5d9-5af98d353005" providerId="ADAL" clId="{437C5548-0BB1-45FC-B4F7-1A12F1D446DC}" dt="2024-12-16T20:09:44.168" v="2153"/>
          <ac:picMkLst>
            <pc:docMk/>
            <pc:sldMk cId="1367908413" sldId="341"/>
            <ac:picMk id="19" creationId="{4F3C6459-4DAA-3A79-3970-C9D057CDD94B}"/>
          </ac:picMkLst>
        </pc:picChg>
        <pc:picChg chg="add mod">
          <ac:chgData name="Wadekar, Rutwik V (PHS)" userId="2a5e2d9c-4b8f-4908-b5d9-5af98d353005" providerId="ADAL" clId="{437C5548-0BB1-45FC-B4F7-1A12F1D446DC}" dt="2024-12-16T20:09:44.168" v="2153"/>
          <ac:picMkLst>
            <pc:docMk/>
            <pc:sldMk cId="1367908413" sldId="341"/>
            <ac:picMk id="20" creationId="{1A38D3E4-924B-8405-3040-5D7E0D13AA6F}"/>
          </ac:picMkLst>
        </pc:picChg>
        <pc:picChg chg="mod">
          <ac:chgData name="Wadekar, Rutwik V (PHS)" userId="2a5e2d9c-4b8f-4908-b5d9-5af98d353005" providerId="ADAL" clId="{437C5548-0BB1-45FC-B4F7-1A12F1D446DC}" dt="2024-12-16T20:11:23.710" v="2178" actId="1076"/>
          <ac:picMkLst>
            <pc:docMk/>
            <pc:sldMk cId="1367908413" sldId="341"/>
            <ac:picMk id="21" creationId="{AB9BB811-484F-A0CA-E924-48BD2C8AB9F4}"/>
          </ac:picMkLst>
        </pc:picChg>
        <pc:picChg chg="add mod">
          <ac:chgData name="Wadekar, Rutwik V (PHS)" userId="2a5e2d9c-4b8f-4908-b5d9-5af98d353005" providerId="ADAL" clId="{437C5548-0BB1-45FC-B4F7-1A12F1D446DC}" dt="2024-12-16T20:09:44.168" v="2153"/>
          <ac:picMkLst>
            <pc:docMk/>
            <pc:sldMk cId="1367908413" sldId="341"/>
            <ac:picMk id="22" creationId="{F331F8F4-E158-A9CD-A68B-ABB03F1C06F7}"/>
          </ac:picMkLst>
        </pc:picChg>
        <pc:picChg chg="add mod">
          <ac:chgData name="Wadekar, Rutwik V (PHS)" userId="2a5e2d9c-4b8f-4908-b5d9-5af98d353005" providerId="ADAL" clId="{437C5548-0BB1-45FC-B4F7-1A12F1D446DC}" dt="2024-12-16T20:09:44.168" v="2153"/>
          <ac:picMkLst>
            <pc:docMk/>
            <pc:sldMk cId="1367908413" sldId="341"/>
            <ac:picMk id="23" creationId="{12B0B210-DDEB-D8E8-17F2-65C1F6996796}"/>
          </ac:picMkLst>
        </pc:picChg>
        <pc:picChg chg="add mod">
          <ac:chgData name="Wadekar, Rutwik V (PHS)" userId="2a5e2d9c-4b8f-4908-b5d9-5af98d353005" providerId="ADAL" clId="{437C5548-0BB1-45FC-B4F7-1A12F1D446DC}" dt="2024-12-16T20:09:44.168" v="2153"/>
          <ac:picMkLst>
            <pc:docMk/>
            <pc:sldMk cId="1367908413" sldId="341"/>
            <ac:picMk id="24" creationId="{13CA2E7C-F63F-CCE4-36EF-35E397CD3856}"/>
          </ac:picMkLst>
        </pc:picChg>
        <pc:picChg chg="add mod">
          <ac:chgData name="Wadekar, Rutwik V (PHS)" userId="2a5e2d9c-4b8f-4908-b5d9-5af98d353005" providerId="ADAL" clId="{437C5548-0BB1-45FC-B4F7-1A12F1D446DC}" dt="2024-12-16T20:09:44.168" v="2153"/>
          <ac:picMkLst>
            <pc:docMk/>
            <pc:sldMk cId="1367908413" sldId="341"/>
            <ac:picMk id="25" creationId="{4CFA8857-C9CF-7285-4AC0-C5D1B2E00F3C}"/>
          </ac:picMkLst>
        </pc:picChg>
      </pc:sldChg>
      <pc:sldChg chg="addSp delSp modSp add mod modAnim">
        <pc:chgData name="Wadekar, Rutwik V (PHS)" userId="2a5e2d9c-4b8f-4908-b5d9-5af98d353005" providerId="ADAL" clId="{437C5548-0BB1-45FC-B4F7-1A12F1D446DC}" dt="2024-12-16T20:11:13.607" v="2175" actId="1076"/>
        <pc:sldMkLst>
          <pc:docMk/>
          <pc:sldMk cId="2132070429" sldId="342"/>
        </pc:sldMkLst>
        <pc:spChg chg="add mod">
          <ac:chgData name="Wadekar, Rutwik V (PHS)" userId="2a5e2d9c-4b8f-4908-b5d9-5af98d353005" providerId="ADAL" clId="{437C5548-0BB1-45FC-B4F7-1A12F1D446DC}" dt="2024-12-16T20:11:13.607" v="2175" actId="1076"/>
          <ac:spMkLst>
            <pc:docMk/>
            <pc:sldMk cId="2132070429" sldId="342"/>
            <ac:spMk id="11" creationId="{BD2B58D4-DC5C-5443-036C-0F4E7410A795}"/>
          </ac:spMkLst>
        </pc:spChg>
        <pc:spChg chg="add mod">
          <ac:chgData name="Wadekar, Rutwik V (PHS)" userId="2a5e2d9c-4b8f-4908-b5d9-5af98d353005" providerId="ADAL" clId="{437C5548-0BB1-45FC-B4F7-1A12F1D446DC}" dt="2024-12-16T20:09:55.960" v="2157"/>
          <ac:spMkLst>
            <pc:docMk/>
            <pc:sldMk cId="2132070429" sldId="342"/>
            <ac:spMk id="17" creationId="{AEADA974-1836-8448-47F3-858C79993ABD}"/>
          </ac:spMkLst>
        </pc:spChg>
        <pc:spChg chg="add mod">
          <ac:chgData name="Wadekar, Rutwik V (PHS)" userId="2a5e2d9c-4b8f-4908-b5d9-5af98d353005" providerId="ADAL" clId="{437C5548-0BB1-45FC-B4F7-1A12F1D446DC}" dt="2024-12-16T20:09:55.960" v="2157"/>
          <ac:spMkLst>
            <pc:docMk/>
            <pc:sldMk cId="2132070429" sldId="342"/>
            <ac:spMk id="20" creationId="{C8D5194D-B3E0-5658-9CB6-648A7554BCEF}"/>
          </ac:spMkLst>
        </pc:spChg>
        <pc:picChg chg="add mod">
          <ac:chgData name="Wadekar, Rutwik V (PHS)" userId="2a5e2d9c-4b8f-4908-b5d9-5af98d353005" providerId="ADAL" clId="{437C5548-0BB1-45FC-B4F7-1A12F1D446DC}" dt="2024-12-16T20:11:13.607" v="2175" actId="1076"/>
          <ac:picMkLst>
            <pc:docMk/>
            <pc:sldMk cId="2132070429" sldId="342"/>
            <ac:picMk id="9" creationId="{9676450E-FBE8-46A0-9DC4-A1E1914727FA}"/>
          </ac:picMkLst>
        </pc:picChg>
        <pc:picChg chg="add del mod">
          <ac:chgData name="Wadekar, Rutwik V (PHS)" userId="2a5e2d9c-4b8f-4908-b5d9-5af98d353005" providerId="ADAL" clId="{437C5548-0BB1-45FC-B4F7-1A12F1D446DC}" dt="2024-12-16T20:11:13.607" v="2175" actId="1076"/>
          <ac:picMkLst>
            <pc:docMk/>
            <pc:sldMk cId="2132070429" sldId="342"/>
            <ac:picMk id="13" creationId="{B0EAFC00-AD91-E96A-BD86-8011EBCDBE6A}"/>
          </ac:picMkLst>
        </pc:picChg>
        <pc:picChg chg="add mod">
          <ac:chgData name="Wadekar, Rutwik V (PHS)" userId="2a5e2d9c-4b8f-4908-b5d9-5af98d353005" providerId="ADAL" clId="{437C5548-0BB1-45FC-B4F7-1A12F1D446DC}" dt="2024-12-16T20:09:55.960" v="2157"/>
          <ac:picMkLst>
            <pc:docMk/>
            <pc:sldMk cId="2132070429" sldId="342"/>
            <ac:picMk id="19" creationId="{908EBB1C-CCF7-8C89-BF99-B7C815CF500E}"/>
          </ac:picMkLst>
        </pc:picChg>
        <pc:picChg chg="mod">
          <ac:chgData name="Wadekar, Rutwik V (PHS)" userId="2a5e2d9c-4b8f-4908-b5d9-5af98d353005" providerId="ADAL" clId="{437C5548-0BB1-45FC-B4F7-1A12F1D446DC}" dt="2024-12-16T20:11:13.607" v="2175" actId="1076"/>
          <ac:picMkLst>
            <pc:docMk/>
            <pc:sldMk cId="2132070429" sldId="342"/>
            <ac:picMk id="21" creationId="{E365D98C-FFF2-6FBC-BC63-A76B6202E495}"/>
          </ac:picMkLst>
        </pc:picChg>
        <pc:picChg chg="add mod">
          <ac:chgData name="Wadekar, Rutwik V (PHS)" userId="2a5e2d9c-4b8f-4908-b5d9-5af98d353005" providerId="ADAL" clId="{437C5548-0BB1-45FC-B4F7-1A12F1D446DC}" dt="2024-12-16T20:09:55.960" v="2157"/>
          <ac:picMkLst>
            <pc:docMk/>
            <pc:sldMk cId="2132070429" sldId="342"/>
            <ac:picMk id="22" creationId="{CF128545-C20A-C1E5-E203-2049AD26793E}"/>
          </ac:picMkLst>
        </pc:picChg>
        <pc:picChg chg="add mod">
          <ac:chgData name="Wadekar, Rutwik V (PHS)" userId="2a5e2d9c-4b8f-4908-b5d9-5af98d353005" providerId="ADAL" clId="{437C5548-0BB1-45FC-B4F7-1A12F1D446DC}" dt="2024-12-16T20:09:55.960" v="2157"/>
          <ac:picMkLst>
            <pc:docMk/>
            <pc:sldMk cId="2132070429" sldId="342"/>
            <ac:picMk id="23" creationId="{E1F0CCAD-E470-B387-1D50-54952919C76B}"/>
          </ac:picMkLst>
        </pc:picChg>
        <pc:picChg chg="add mod">
          <ac:chgData name="Wadekar, Rutwik V (PHS)" userId="2a5e2d9c-4b8f-4908-b5d9-5af98d353005" providerId="ADAL" clId="{437C5548-0BB1-45FC-B4F7-1A12F1D446DC}" dt="2024-12-16T20:09:55.960" v="2157"/>
          <ac:picMkLst>
            <pc:docMk/>
            <pc:sldMk cId="2132070429" sldId="342"/>
            <ac:picMk id="24" creationId="{445C1841-A9F8-3FED-357C-EEACC7505670}"/>
          </ac:picMkLst>
        </pc:picChg>
        <pc:picChg chg="add mod">
          <ac:chgData name="Wadekar, Rutwik V (PHS)" userId="2a5e2d9c-4b8f-4908-b5d9-5af98d353005" providerId="ADAL" clId="{437C5548-0BB1-45FC-B4F7-1A12F1D446DC}" dt="2024-12-16T20:09:55.960" v="2157"/>
          <ac:picMkLst>
            <pc:docMk/>
            <pc:sldMk cId="2132070429" sldId="342"/>
            <ac:picMk id="25" creationId="{9560C4A3-32D9-495B-F4A9-6B7D131F0C3C}"/>
          </ac:picMkLst>
        </pc:picChg>
        <pc:picChg chg="add mod">
          <ac:chgData name="Wadekar, Rutwik V (PHS)" userId="2a5e2d9c-4b8f-4908-b5d9-5af98d353005" providerId="ADAL" clId="{437C5548-0BB1-45FC-B4F7-1A12F1D446DC}" dt="2024-12-16T20:09:55.960" v="2157"/>
          <ac:picMkLst>
            <pc:docMk/>
            <pc:sldMk cId="2132070429" sldId="342"/>
            <ac:picMk id="26" creationId="{77DDB34B-A95F-E585-D47D-CA471AE231F8}"/>
          </ac:picMkLst>
        </pc:picChg>
        <pc:picChg chg="add mod">
          <ac:chgData name="Wadekar, Rutwik V (PHS)" userId="2a5e2d9c-4b8f-4908-b5d9-5af98d353005" providerId="ADAL" clId="{437C5548-0BB1-45FC-B4F7-1A12F1D446DC}" dt="2024-12-16T20:09:55.960" v="2157"/>
          <ac:picMkLst>
            <pc:docMk/>
            <pc:sldMk cId="2132070429" sldId="342"/>
            <ac:picMk id="27" creationId="{368DF1AF-885E-F893-F6CD-AACB9DC6EA37}"/>
          </ac:picMkLst>
        </pc:picChg>
      </pc:sldChg>
      <pc:sldChg chg="addSp delSp modSp mod">
        <pc:chgData name="Wadekar, Rutwik V (PHS)" userId="2a5e2d9c-4b8f-4908-b5d9-5af98d353005" providerId="ADAL" clId="{437C5548-0BB1-45FC-B4F7-1A12F1D446DC}" dt="2024-12-16T20:10:11.952" v="2163" actId="1076"/>
        <pc:sldMkLst>
          <pc:docMk/>
          <pc:sldMk cId="3201720417" sldId="343"/>
        </pc:sldMkLst>
        <pc:spChg chg="add mod">
          <ac:chgData name="Wadekar, Rutwik V (PHS)" userId="2a5e2d9c-4b8f-4908-b5d9-5af98d353005" providerId="ADAL" clId="{437C5548-0BB1-45FC-B4F7-1A12F1D446DC}" dt="2024-12-16T20:10:08.150" v="2162"/>
          <ac:spMkLst>
            <pc:docMk/>
            <pc:sldMk cId="3201720417" sldId="343"/>
            <ac:spMk id="11" creationId="{A0097B8C-3505-8164-5B68-5DB1D76B1D73}"/>
          </ac:spMkLst>
        </pc:spChg>
        <pc:spChg chg="add mod">
          <ac:chgData name="Wadekar, Rutwik V (PHS)" userId="2a5e2d9c-4b8f-4908-b5d9-5af98d353005" providerId="ADAL" clId="{437C5548-0BB1-45FC-B4F7-1A12F1D446DC}" dt="2024-12-16T20:10:08.150" v="2162"/>
          <ac:spMkLst>
            <pc:docMk/>
            <pc:sldMk cId="3201720417" sldId="343"/>
            <ac:spMk id="15" creationId="{FD87C2B3-A74B-BEF7-4ED3-764BEB391B36}"/>
          </ac:spMkLst>
        </pc:spChg>
        <pc:picChg chg="add mod">
          <ac:chgData name="Wadekar, Rutwik V (PHS)" userId="2a5e2d9c-4b8f-4908-b5d9-5af98d353005" providerId="ADAL" clId="{437C5548-0BB1-45FC-B4F7-1A12F1D446DC}" dt="2024-12-16T20:10:08.150" v="2162"/>
          <ac:picMkLst>
            <pc:docMk/>
            <pc:sldMk cId="3201720417" sldId="343"/>
            <ac:picMk id="13" creationId="{8A5A7562-88DC-AE37-BD43-2E46792B5C89}"/>
          </ac:picMkLst>
        </pc:picChg>
        <pc:picChg chg="add mod">
          <ac:chgData name="Wadekar, Rutwik V (PHS)" userId="2a5e2d9c-4b8f-4908-b5d9-5af98d353005" providerId="ADAL" clId="{437C5548-0BB1-45FC-B4F7-1A12F1D446DC}" dt="2024-12-16T20:10:08.150" v="2162"/>
          <ac:picMkLst>
            <pc:docMk/>
            <pc:sldMk cId="3201720417" sldId="343"/>
            <ac:picMk id="17" creationId="{755AFACA-68D3-2AFC-9197-7FC7CE26096B}"/>
          </ac:picMkLst>
        </pc:picChg>
        <pc:picChg chg="add mod">
          <ac:chgData name="Wadekar, Rutwik V (PHS)" userId="2a5e2d9c-4b8f-4908-b5d9-5af98d353005" providerId="ADAL" clId="{437C5548-0BB1-45FC-B4F7-1A12F1D446DC}" dt="2024-12-16T20:10:08.150" v="2162"/>
          <ac:picMkLst>
            <pc:docMk/>
            <pc:sldMk cId="3201720417" sldId="343"/>
            <ac:picMk id="19" creationId="{6AF884ED-BD84-29A3-8022-F648492E290E}"/>
          </ac:picMkLst>
        </pc:picChg>
        <pc:picChg chg="add mod">
          <ac:chgData name="Wadekar, Rutwik V (PHS)" userId="2a5e2d9c-4b8f-4908-b5d9-5af98d353005" providerId="ADAL" clId="{437C5548-0BB1-45FC-B4F7-1A12F1D446DC}" dt="2024-12-16T20:10:08.150" v="2162"/>
          <ac:picMkLst>
            <pc:docMk/>
            <pc:sldMk cId="3201720417" sldId="343"/>
            <ac:picMk id="20" creationId="{6741EB60-F863-6C8C-F22A-CD293EEAA4D5}"/>
          </ac:picMkLst>
        </pc:picChg>
        <pc:picChg chg="add mod">
          <ac:chgData name="Wadekar, Rutwik V (PHS)" userId="2a5e2d9c-4b8f-4908-b5d9-5af98d353005" providerId="ADAL" clId="{437C5548-0BB1-45FC-B4F7-1A12F1D446DC}" dt="2024-12-16T20:10:08.150" v="2162"/>
          <ac:picMkLst>
            <pc:docMk/>
            <pc:sldMk cId="3201720417" sldId="343"/>
            <ac:picMk id="21" creationId="{44521140-4179-666D-5D78-5CAF1F108723}"/>
          </ac:picMkLst>
        </pc:picChg>
        <pc:picChg chg="add mod">
          <ac:chgData name="Wadekar, Rutwik V (PHS)" userId="2a5e2d9c-4b8f-4908-b5d9-5af98d353005" providerId="ADAL" clId="{437C5548-0BB1-45FC-B4F7-1A12F1D446DC}" dt="2024-12-16T20:10:08.150" v="2162"/>
          <ac:picMkLst>
            <pc:docMk/>
            <pc:sldMk cId="3201720417" sldId="343"/>
            <ac:picMk id="22" creationId="{75BCE32E-89F5-5D49-2A2D-0F907871A23F}"/>
          </ac:picMkLst>
        </pc:picChg>
        <pc:picChg chg="add mod">
          <ac:chgData name="Wadekar, Rutwik V (PHS)" userId="2a5e2d9c-4b8f-4908-b5d9-5af98d353005" providerId="ADAL" clId="{437C5548-0BB1-45FC-B4F7-1A12F1D446DC}" dt="2024-12-16T20:10:08.150" v="2162"/>
          <ac:picMkLst>
            <pc:docMk/>
            <pc:sldMk cId="3201720417" sldId="343"/>
            <ac:picMk id="23" creationId="{D99C6F94-E4A7-CD69-8B5E-216214768006}"/>
          </ac:picMkLst>
        </pc:picChg>
      </pc:sldChg>
      <pc:sldChg chg="addSp delSp modSp add mod">
        <pc:chgData name="Wadekar, Rutwik V (PHS)" userId="2a5e2d9c-4b8f-4908-b5d9-5af98d353005" providerId="ADAL" clId="{437C5548-0BB1-45FC-B4F7-1A12F1D446DC}" dt="2024-12-17T20:08:30.175" v="2190" actId="1076"/>
        <pc:sldMkLst>
          <pc:docMk/>
          <pc:sldMk cId="1281892961" sldId="344"/>
        </pc:sldMkLst>
        <pc:spChg chg="add mod">
          <ac:chgData name="Wadekar, Rutwik V (PHS)" userId="2a5e2d9c-4b8f-4908-b5d9-5af98d353005" providerId="ADAL" clId="{437C5548-0BB1-45FC-B4F7-1A12F1D446DC}" dt="2024-12-17T20:08:30.175" v="2190" actId="1076"/>
          <ac:spMkLst>
            <pc:docMk/>
            <pc:sldMk cId="1281892961" sldId="344"/>
            <ac:spMk id="2" creationId="{78D448AF-A04C-18C2-CB69-E3ADA8AFED68}"/>
          </ac:spMkLst>
        </pc:spChg>
        <pc:spChg chg="mod">
          <ac:chgData name="Wadekar, Rutwik V (PHS)" userId="2a5e2d9c-4b8f-4908-b5d9-5af98d353005" providerId="ADAL" clId="{437C5548-0BB1-45FC-B4F7-1A12F1D446DC}" dt="2024-12-16T20:10:51.814" v="2170" actId="1076"/>
          <ac:spMkLst>
            <pc:docMk/>
            <pc:sldMk cId="1281892961" sldId="344"/>
            <ac:spMk id="8" creationId="{FBF2B759-FBB2-DA49-FFFC-478E60D15F12}"/>
          </ac:spMkLst>
        </pc:spChg>
        <pc:spChg chg="add mod ord">
          <ac:chgData name="Wadekar, Rutwik V (PHS)" userId="2a5e2d9c-4b8f-4908-b5d9-5af98d353005" providerId="ADAL" clId="{437C5548-0BB1-45FC-B4F7-1A12F1D446DC}" dt="2024-12-16T20:10:47.223" v="2169" actId="1076"/>
          <ac:spMkLst>
            <pc:docMk/>
            <pc:sldMk cId="1281892961" sldId="344"/>
            <ac:spMk id="9" creationId="{17E546D7-B273-163F-076F-B4F6069BE70F}"/>
          </ac:spMkLst>
        </pc:spChg>
        <pc:spChg chg="add mod">
          <ac:chgData name="Wadekar, Rutwik V (PHS)" userId="2a5e2d9c-4b8f-4908-b5d9-5af98d353005" providerId="ADAL" clId="{437C5548-0BB1-45FC-B4F7-1A12F1D446DC}" dt="2024-12-16T20:10:47.223" v="2169" actId="1076"/>
          <ac:spMkLst>
            <pc:docMk/>
            <pc:sldMk cId="1281892961" sldId="344"/>
            <ac:spMk id="13" creationId="{C986CE71-2127-B5A4-96E5-585A423A5E8F}"/>
          </ac:spMkLst>
        </pc:spChg>
        <pc:spChg chg="add mod">
          <ac:chgData name="Wadekar, Rutwik V (PHS)" userId="2a5e2d9c-4b8f-4908-b5d9-5af98d353005" providerId="ADAL" clId="{437C5548-0BB1-45FC-B4F7-1A12F1D446DC}" dt="2024-12-16T20:10:47.223" v="2169" actId="1076"/>
          <ac:spMkLst>
            <pc:docMk/>
            <pc:sldMk cId="1281892961" sldId="344"/>
            <ac:spMk id="22" creationId="{AECDB957-C312-2B55-3AE1-E4E8AA275941}"/>
          </ac:spMkLst>
        </pc:spChg>
        <pc:spChg chg="add mod">
          <ac:chgData name="Wadekar, Rutwik V (PHS)" userId="2a5e2d9c-4b8f-4908-b5d9-5af98d353005" providerId="ADAL" clId="{437C5548-0BB1-45FC-B4F7-1A12F1D446DC}" dt="2024-12-16T20:10:47.223" v="2169" actId="1076"/>
          <ac:spMkLst>
            <pc:docMk/>
            <pc:sldMk cId="1281892961" sldId="344"/>
            <ac:spMk id="23" creationId="{86E1F4E6-03E7-3363-D4FF-F433E5234ED3}"/>
          </ac:spMkLst>
        </pc:spChg>
        <pc:spChg chg="add mod">
          <ac:chgData name="Wadekar, Rutwik V (PHS)" userId="2a5e2d9c-4b8f-4908-b5d9-5af98d353005" providerId="ADAL" clId="{437C5548-0BB1-45FC-B4F7-1A12F1D446DC}" dt="2024-12-16T20:10:47.223" v="2169" actId="1076"/>
          <ac:spMkLst>
            <pc:docMk/>
            <pc:sldMk cId="1281892961" sldId="344"/>
            <ac:spMk id="25" creationId="{47140BB3-E5DF-DCF1-5FCC-831375800F4B}"/>
          </ac:spMkLst>
        </pc:spChg>
        <pc:spChg chg="add mod">
          <ac:chgData name="Wadekar, Rutwik V (PHS)" userId="2a5e2d9c-4b8f-4908-b5d9-5af98d353005" providerId="ADAL" clId="{437C5548-0BB1-45FC-B4F7-1A12F1D446DC}" dt="2024-12-16T20:10:18.647" v="2165"/>
          <ac:spMkLst>
            <pc:docMk/>
            <pc:sldMk cId="1281892961" sldId="344"/>
            <ac:spMk id="27" creationId="{DDF16634-DFDE-D4FD-9006-ECE4F04AC12F}"/>
          </ac:spMkLst>
        </pc:spChg>
        <pc:spChg chg="add mod">
          <ac:chgData name="Wadekar, Rutwik V (PHS)" userId="2a5e2d9c-4b8f-4908-b5d9-5af98d353005" providerId="ADAL" clId="{437C5548-0BB1-45FC-B4F7-1A12F1D446DC}" dt="2024-12-16T20:10:18.647" v="2165"/>
          <ac:spMkLst>
            <pc:docMk/>
            <pc:sldMk cId="1281892961" sldId="344"/>
            <ac:spMk id="29" creationId="{6AFD37C8-32F6-C91E-5810-342314584CAE}"/>
          </ac:spMkLst>
        </pc:spChg>
        <pc:picChg chg="add mod">
          <ac:chgData name="Wadekar, Rutwik V (PHS)" userId="2a5e2d9c-4b8f-4908-b5d9-5af98d353005" providerId="ADAL" clId="{437C5548-0BB1-45FC-B4F7-1A12F1D446DC}" dt="2024-12-16T20:10:47.223" v="2169" actId="1076"/>
          <ac:picMkLst>
            <pc:docMk/>
            <pc:sldMk cId="1281892961" sldId="344"/>
            <ac:picMk id="11" creationId="{D78D72E6-6829-FB6F-FED7-4F7824A37B10}"/>
          </ac:picMkLst>
        </pc:picChg>
        <pc:picChg chg="add mod">
          <ac:chgData name="Wadekar, Rutwik V (PHS)" userId="2a5e2d9c-4b8f-4908-b5d9-5af98d353005" providerId="ADAL" clId="{437C5548-0BB1-45FC-B4F7-1A12F1D446DC}" dt="2024-12-16T20:10:47.223" v="2169" actId="1076"/>
          <ac:picMkLst>
            <pc:docMk/>
            <pc:sldMk cId="1281892961" sldId="344"/>
            <ac:picMk id="19" creationId="{F9F89E12-EB0F-A624-DD96-8C89BF5D61EB}"/>
          </ac:picMkLst>
        </pc:picChg>
        <pc:picChg chg="add mod">
          <ac:chgData name="Wadekar, Rutwik V (PHS)" userId="2a5e2d9c-4b8f-4908-b5d9-5af98d353005" providerId="ADAL" clId="{437C5548-0BB1-45FC-B4F7-1A12F1D446DC}" dt="2024-12-16T20:10:47.223" v="2169" actId="1076"/>
          <ac:picMkLst>
            <pc:docMk/>
            <pc:sldMk cId="1281892961" sldId="344"/>
            <ac:picMk id="20" creationId="{42AD115F-4352-A4E5-C28C-6B8519C5BB3F}"/>
          </ac:picMkLst>
        </pc:picChg>
        <pc:picChg chg="add mod">
          <ac:chgData name="Wadekar, Rutwik V (PHS)" userId="2a5e2d9c-4b8f-4908-b5d9-5af98d353005" providerId="ADAL" clId="{437C5548-0BB1-45FC-B4F7-1A12F1D446DC}" dt="2024-12-16T20:10:47.223" v="2169" actId="1076"/>
          <ac:picMkLst>
            <pc:docMk/>
            <pc:sldMk cId="1281892961" sldId="344"/>
            <ac:picMk id="21" creationId="{06C7C613-37F4-00CC-9958-08266FD5F100}"/>
          </ac:picMkLst>
        </pc:picChg>
        <pc:picChg chg="add mod">
          <ac:chgData name="Wadekar, Rutwik V (PHS)" userId="2a5e2d9c-4b8f-4908-b5d9-5af98d353005" providerId="ADAL" clId="{437C5548-0BB1-45FC-B4F7-1A12F1D446DC}" dt="2024-12-16T20:10:47.223" v="2169" actId="1076"/>
          <ac:picMkLst>
            <pc:docMk/>
            <pc:sldMk cId="1281892961" sldId="344"/>
            <ac:picMk id="24" creationId="{540B20EA-9C41-0826-64D3-958D92E05D7F}"/>
          </ac:picMkLst>
        </pc:picChg>
        <pc:picChg chg="add mod">
          <ac:chgData name="Wadekar, Rutwik V (PHS)" userId="2a5e2d9c-4b8f-4908-b5d9-5af98d353005" providerId="ADAL" clId="{437C5548-0BB1-45FC-B4F7-1A12F1D446DC}" dt="2024-12-17T20:08:17.159" v="2182" actId="1076"/>
          <ac:picMkLst>
            <pc:docMk/>
            <pc:sldMk cId="1281892961" sldId="344"/>
            <ac:picMk id="26" creationId="{4FA30E31-2856-71A3-51CA-0791BA44D1BF}"/>
          </ac:picMkLst>
        </pc:picChg>
        <pc:picChg chg="add mod">
          <ac:chgData name="Wadekar, Rutwik V (PHS)" userId="2a5e2d9c-4b8f-4908-b5d9-5af98d353005" providerId="ADAL" clId="{437C5548-0BB1-45FC-B4F7-1A12F1D446DC}" dt="2024-12-16T20:10:18.647" v="2165"/>
          <ac:picMkLst>
            <pc:docMk/>
            <pc:sldMk cId="1281892961" sldId="344"/>
            <ac:picMk id="28" creationId="{F4B72B9C-AEB4-6637-D392-DB2AB9B2462D}"/>
          </ac:picMkLst>
        </pc:picChg>
        <pc:picChg chg="add mod">
          <ac:chgData name="Wadekar, Rutwik V (PHS)" userId="2a5e2d9c-4b8f-4908-b5d9-5af98d353005" providerId="ADAL" clId="{437C5548-0BB1-45FC-B4F7-1A12F1D446DC}" dt="2024-12-16T20:10:18.647" v="2165"/>
          <ac:picMkLst>
            <pc:docMk/>
            <pc:sldMk cId="1281892961" sldId="344"/>
            <ac:picMk id="30" creationId="{30590FED-4181-B5D2-FE65-A728BB19A64C}"/>
          </ac:picMkLst>
        </pc:picChg>
        <pc:picChg chg="add mod">
          <ac:chgData name="Wadekar, Rutwik V (PHS)" userId="2a5e2d9c-4b8f-4908-b5d9-5af98d353005" providerId="ADAL" clId="{437C5548-0BB1-45FC-B4F7-1A12F1D446DC}" dt="2024-12-16T20:10:18.647" v="2165"/>
          <ac:picMkLst>
            <pc:docMk/>
            <pc:sldMk cId="1281892961" sldId="344"/>
            <ac:picMk id="31" creationId="{A2F7FE6B-B356-1406-C181-E2BA2E7C9239}"/>
          </ac:picMkLst>
        </pc:picChg>
        <pc:picChg chg="add mod">
          <ac:chgData name="Wadekar, Rutwik V (PHS)" userId="2a5e2d9c-4b8f-4908-b5d9-5af98d353005" providerId="ADAL" clId="{437C5548-0BB1-45FC-B4F7-1A12F1D446DC}" dt="2024-12-16T20:10:18.647" v="2165"/>
          <ac:picMkLst>
            <pc:docMk/>
            <pc:sldMk cId="1281892961" sldId="344"/>
            <ac:picMk id="32" creationId="{0B2F385B-7DED-817D-4E91-3956833A1C38}"/>
          </ac:picMkLst>
        </pc:picChg>
        <pc:picChg chg="add mod">
          <ac:chgData name="Wadekar, Rutwik V (PHS)" userId="2a5e2d9c-4b8f-4908-b5d9-5af98d353005" providerId="ADAL" clId="{437C5548-0BB1-45FC-B4F7-1A12F1D446DC}" dt="2024-12-16T20:10:18.647" v="2165"/>
          <ac:picMkLst>
            <pc:docMk/>
            <pc:sldMk cId="1281892961" sldId="344"/>
            <ac:picMk id="33" creationId="{4FD301A6-1456-1E8E-EEDE-A1AD842DF124}"/>
          </ac:picMkLst>
        </pc:picChg>
        <pc:picChg chg="add mod">
          <ac:chgData name="Wadekar, Rutwik V (PHS)" userId="2a5e2d9c-4b8f-4908-b5d9-5af98d353005" providerId="ADAL" clId="{437C5548-0BB1-45FC-B4F7-1A12F1D446DC}" dt="2024-12-16T20:10:18.647" v="2165"/>
          <ac:picMkLst>
            <pc:docMk/>
            <pc:sldMk cId="1281892961" sldId="344"/>
            <ac:picMk id="34" creationId="{5BBA1941-7440-ADD2-CFA3-3B0D14A2FAB3}"/>
          </ac:picMkLst>
        </pc:picChg>
        <pc:picChg chg="add mod">
          <ac:chgData name="Wadekar, Rutwik V (PHS)" userId="2a5e2d9c-4b8f-4908-b5d9-5af98d353005" providerId="ADAL" clId="{437C5548-0BB1-45FC-B4F7-1A12F1D446DC}" dt="2024-12-16T20:10:18.647" v="2165"/>
          <ac:picMkLst>
            <pc:docMk/>
            <pc:sldMk cId="1281892961" sldId="344"/>
            <ac:picMk id="35" creationId="{72EADB38-F044-390E-D783-CA23E64D0D86}"/>
          </ac:picMkLst>
        </pc:picChg>
      </pc:sldChg>
      <pc:sldChg chg="addSp modSp add mod">
        <pc:chgData name="Wadekar, Rutwik V (PHS)" userId="2a5e2d9c-4b8f-4908-b5d9-5af98d353005" providerId="ADAL" clId="{437C5548-0BB1-45FC-B4F7-1A12F1D446DC}" dt="2024-12-17T20:10:56.434" v="2251" actId="20577"/>
        <pc:sldMkLst>
          <pc:docMk/>
          <pc:sldMk cId="1542020220" sldId="345"/>
        </pc:sldMkLst>
        <pc:spChg chg="add mod">
          <ac:chgData name="Wadekar, Rutwik V (PHS)" userId="2a5e2d9c-4b8f-4908-b5d9-5af98d353005" providerId="ADAL" clId="{437C5548-0BB1-45FC-B4F7-1A12F1D446DC}" dt="2024-12-17T20:09:03.560" v="2209" actId="207"/>
          <ac:spMkLst>
            <pc:docMk/>
            <pc:sldMk cId="1542020220" sldId="345"/>
            <ac:spMk id="3" creationId="{44DB9ECD-6A47-9634-58CE-27F24031FB30}"/>
          </ac:spMkLst>
        </pc:spChg>
        <pc:spChg chg="add mod">
          <ac:chgData name="Wadekar, Rutwik V (PHS)" userId="2a5e2d9c-4b8f-4908-b5d9-5af98d353005" providerId="ADAL" clId="{437C5548-0BB1-45FC-B4F7-1A12F1D446DC}" dt="2024-12-17T20:09:52.442" v="2223" actId="1076"/>
          <ac:spMkLst>
            <pc:docMk/>
            <pc:sldMk cId="1542020220" sldId="345"/>
            <ac:spMk id="10" creationId="{C68B7057-CBFB-B414-F746-33D6B2F85D27}"/>
          </ac:spMkLst>
        </pc:spChg>
        <pc:spChg chg="add mod">
          <ac:chgData name="Wadekar, Rutwik V (PHS)" userId="2a5e2d9c-4b8f-4908-b5d9-5af98d353005" providerId="ADAL" clId="{437C5548-0BB1-45FC-B4F7-1A12F1D446DC}" dt="2024-12-17T20:10:20.184" v="2238" actId="14100"/>
          <ac:spMkLst>
            <pc:docMk/>
            <pc:sldMk cId="1542020220" sldId="345"/>
            <ac:spMk id="14" creationId="{8FB77BF8-83A1-9E8F-C5C9-87A4401B1A53}"/>
          </ac:spMkLst>
        </pc:spChg>
        <pc:spChg chg="add mod">
          <ac:chgData name="Wadekar, Rutwik V (PHS)" userId="2a5e2d9c-4b8f-4908-b5d9-5af98d353005" providerId="ADAL" clId="{437C5548-0BB1-45FC-B4F7-1A12F1D446DC}" dt="2024-12-17T20:10:56.434" v="2251" actId="20577"/>
          <ac:spMkLst>
            <pc:docMk/>
            <pc:sldMk cId="1542020220" sldId="345"/>
            <ac:spMk id="18" creationId="{8A5AE567-4D29-CDC5-8FB6-04131AFAF85A}"/>
          </ac:spMkLst>
        </pc:spChg>
        <pc:picChg chg="add mod">
          <ac:chgData name="Wadekar, Rutwik V (PHS)" userId="2a5e2d9c-4b8f-4908-b5d9-5af98d353005" providerId="ADAL" clId="{437C5548-0BB1-45FC-B4F7-1A12F1D446DC}" dt="2024-12-17T20:09:30.760" v="2213" actId="1076"/>
          <ac:picMkLst>
            <pc:docMk/>
            <pc:sldMk cId="1542020220" sldId="345"/>
            <ac:picMk id="5" creationId="{E4BCB754-85D9-3FF2-458E-665AD333F110}"/>
          </ac:picMkLst>
        </pc:picChg>
        <pc:picChg chg="add mod">
          <ac:chgData name="Wadekar, Rutwik V (PHS)" userId="2a5e2d9c-4b8f-4908-b5d9-5af98d353005" providerId="ADAL" clId="{437C5548-0BB1-45FC-B4F7-1A12F1D446DC}" dt="2024-12-17T20:10:06.444" v="2226" actId="1076"/>
          <ac:picMkLst>
            <pc:docMk/>
            <pc:sldMk cId="1542020220" sldId="345"/>
            <ac:picMk id="12" creationId="{0E80D7B9-B0E8-F9E7-32BC-0212E3B91CAF}"/>
          </ac:picMkLst>
        </pc:picChg>
        <pc:picChg chg="add mod">
          <ac:chgData name="Wadekar, Rutwik V (PHS)" userId="2a5e2d9c-4b8f-4908-b5d9-5af98d353005" providerId="ADAL" clId="{437C5548-0BB1-45FC-B4F7-1A12F1D446DC}" dt="2024-12-17T20:10:45.977" v="2242" actId="1076"/>
          <ac:picMkLst>
            <pc:docMk/>
            <pc:sldMk cId="1542020220" sldId="345"/>
            <ac:picMk id="17" creationId="{01FEC95E-D3F4-0D36-C07C-7143AAB59CAA}"/>
          </ac:picMkLst>
        </pc:picChg>
      </pc:sldChg>
      <pc:sldChg chg="addSp modSp add mod">
        <pc:chgData name="Wadekar, Rutwik V (PHS)" userId="2a5e2d9c-4b8f-4908-b5d9-5af98d353005" providerId="ADAL" clId="{437C5548-0BB1-45FC-B4F7-1A12F1D446DC}" dt="2024-12-17T20:12:19.638" v="2286" actId="313"/>
        <pc:sldMkLst>
          <pc:docMk/>
          <pc:sldMk cId="1885709784" sldId="346"/>
        </pc:sldMkLst>
        <pc:spChg chg="add mod">
          <ac:chgData name="Wadekar, Rutwik V (PHS)" userId="2a5e2d9c-4b8f-4908-b5d9-5af98d353005" providerId="ADAL" clId="{437C5548-0BB1-45FC-B4F7-1A12F1D446DC}" dt="2024-12-17T20:11:44.299" v="2254" actId="1076"/>
          <ac:spMkLst>
            <pc:docMk/>
            <pc:sldMk cId="1885709784" sldId="346"/>
            <ac:spMk id="3" creationId="{53245DF8-EE01-5108-6089-97EFC90C5199}"/>
          </ac:spMkLst>
        </pc:spChg>
        <pc:spChg chg="add mod">
          <ac:chgData name="Wadekar, Rutwik V (PHS)" userId="2a5e2d9c-4b8f-4908-b5d9-5af98d353005" providerId="ADAL" clId="{437C5548-0BB1-45FC-B4F7-1A12F1D446DC}" dt="2024-12-17T20:12:02.744" v="2264" actId="14100"/>
          <ac:spMkLst>
            <pc:docMk/>
            <pc:sldMk cId="1885709784" sldId="346"/>
            <ac:spMk id="4" creationId="{F6EBE60B-B6C2-50AC-8E7D-25D14B6738DC}"/>
          </ac:spMkLst>
        </pc:spChg>
        <pc:spChg chg="add mod">
          <ac:chgData name="Wadekar, Rutwik V (PHS)" userId="2a5e2d9c-4b8f-4908-b5d9-5af98d353005" providerId="ADAL" clId="{437C5548-0BB1-45FC-B4F7-1A12F1D446DC}" dt="2024-12-17T20:12:08.808" v="2274" actId="20577"/>
          <ac:spMkLst>
            <pc:docMk/>
            <pc:sldMk cId="1885709784" sldId="346"/>
            <ac:spMk id="5" creationId="{22CB892D-FE2F-D7C1-9020-0201EC56333F}"/>
          </ac:spMkLst>
        </pc:spChg>
        <pc:spChg chg="add mod">
          <ac:chgData name="Wadekar, Rutwik V (PHS)" userId="2a5e2d9c-4b8f-4908-b5d9-5af98d353005" providerId="ADAL" clId="{437C5548-0BB1-45FC-B4F7-1A12F1D446DC}" dt="2024-12-17T20:12:19.638" v="2286" actId="313"/>
          <ac:spMkLst>
            <pc:docMk/>
            <pc:sldMk cId="1885709784" sldId="346"/>
            <ac:spMk id="10" creationId="{D116340E-5E82-4E2B-1983-F5F23D4E4ADE}"/>
          </ac:spMkLst>
        </pc:spChg>
      </pc:sldChg>
      <pc:sldChg chg="addSp modSp add mod ord modAnim">
        <pc:chgData name="Wadekar, Rutwik V (PHS)" userId="2a5e2d9c-4b8f-4908-b5d9-5af98d353005" providerId="ADAL" clId="{437C5548-0BB1-45FC-B4F7-1A12F1D446DC}" dt="2024-12-17T20:14:26.996" v="2339"/>
        <pc:sldMkLst>
          <pc:docMk/>
          <pc:sldMk cId="1423683333" sldId="347"/>
        </pc:sldMkLst>
        <pc:spChg chg="add mod">
          <ac:chgData name="Wadekar, Rutwik V (PHS)" userId="2a5e2d9c-4b8f-4908-b5d9-5af98d353005" providerId="ADAL" clId="{437C5548-0BB1-45FC-B4F7-1A12F1D446DC}" dt="2024-12-17T20:13:25.797" v="2325" actId="14100"/>
          <ac:spMkLst>
            <pc:docMk/>
            <pc:sldMk cId="1423683333" sldId="347"/>
            <ac:spMk id="2" creationId="{A7A67B29-91BA-1ABE-CC1D-D690D83EE685}"/>
          </ac:spMkLst>
        </pc:spChg>
        <pc:picChg chg="add mod">
          <ac:chgData name="Wadekar, Rutwik V (PHS)" userId="2a5e2d9c-4b8f-4908-b5d9-5af98d353005" providerId="ADAL" clId="{437C5548-0BB1-45FC-B4F7-1A12F1D446DC}" dt="2024-12-17T20:13:25.797" v="2325" actId="14100"/>
          <ac:picMkLst>
            <pc:docMk/>
            <pc:sldMk cId="1423683333" sldId="347"/>
            <ac:picMk id="3" creationId="{DB169CA0-3983-3157-E424-3BAD890323B2}"/>
          </ac:picMkLst>
        </pc:picChg>
        <pc:picChg chg="add mod">
          <ac:chgData name="Wadekar, Rutwik V (PHS)" userId="2a5e2d9c-4b8f-4908-b5d9-5af98d353005" providerId="ADAL" clId="{437C5548-0BB1-45FC-B4F7-1A12F1D446DC}" dt="2024-12-17T20:13:44.258" v="2332" actId="1076"/>
          <ac:picMkLst>
            <pc:docMk/>
            <pc:sldMk cId="1423683333" sldId="347"/>
            <ac:picMk id="4" creationId="{CEE48E73-20F4-FC46-023A-D1207C0C3232}"/>
          </ac:picMkLst>
        </pc:picChg>
        <pc:picChg chg="add mod">
          <ac:chgData name="Wadekar, Rutwik V (PHS)" userId="2a5e2d9c-4b8f-4908-b5d9-5af98d353005" providerId="ADAL" clId="{437C5548-0BB1-45FC-B4F7-1A12F1D446DC}" dt="2024-12-17T20:14:04.556" v="2336" actId="1076"/>
          <ac:picMkLst>
            <pc:docMk/>
            <pc:sldMk cId="1423683333" sldId="347"/>
            <ac:picMk id="5" creationId="{CB4A90F3-90A4-05C8-CEC6-121587FB3468}"/>
          </ac:picMkLst>
        </pc:picChg>
        <pc:picChg chg="add mod">
          <ac:chgData name="Wadekar, Rutwik V (PHS)" userId="2a5e2d9c-4b8f-4908-b5d9-5af98d353005" providerId="ADAL" clId="{437C5548-0BB1-45FC-B4F7-1A12F1D446DC}" dt="2024-12-17T20:14:25.933" v="2338" actId="1076"/>
          <ac:picMkLst>
            <pc:docMk/>
            <pc:sldMk cId="1423683333" sldId="347"/>
            <ac:picMk id="10" creationId="{47FD4E53-95D4-3FB4-F3E6-F36CF2DE31DB}"/>
          </ac:picMkLst>
        </pc:picChg>
      </pc:sldChg>
      <pc:sldChg chg="delSp add mod">
        <pc:chgData name="Wadekar, Rutwik V (PHS)" userId="2a5e2d9c-4b8f-4908-b5d9-5af98d353005" providerId="ADAL" clId="{437C5548-0BB1-45FC-B4F7-1A12F1D446DC}" dt="2024-12-17T20:14:36.017" v="2342" actId="478"/>
        <pc:sldMkLst>
          <pc:docMk/>
          <pc:sldMk cId="2141189711" sldId="348"/>
        </pc:sldMkLst>
        <pc:picChg chg="del">
          <ac:chgData name="Wadekar, Rutwik V (PHS)" userId="2a5e2d9c-4b8f-4908-b5d9-5af98d353005" providerId="ADAL" clId="{437C5548-0BB1-45FC-B4F7-1A12F1D446DC}" dt="2024-12-17T20:14:34.142" v="2341" actId="478"/>
          <ac:picMkLst>
            <pc:docMk/>
            <pc:sldMk cId="2141189711" sldId="348"/>
            <ac:picMk id="4" creationId="{944B8351-347B-661E-50A8-84E35C3E5B09}"/>
          </ac:picMkLst>
        </pc:picChg>
        <pc:picChg chg="del">
          <ac:chgData name="Wadekar, Rutwik V (PHS)" userId="2a5e2d9c-4b8f-4908-b5d9-5af98d353005" providerId="ADAL" clId="{437C5548-0BB1-45FC-B4F7-1A12F1D446DC}" dt="2024-12-17T20:14:36.017" v="2342" actId="478"/>
          <ac:picMkLst>
            <pc:docMk/>
            <pc:sldMk cId="2141189711" sldId="348"/>
            <ac:picMk id="10" creationId="{0D3EB150-91DB-03D6-03C8-3823CB743229}"/>
          </ac:picMkLst>
        </pc:picChg>
      </pc:sldChg>
    </pc:docChg>
  </pc:docChgLst>
  <pc:docChgLst>
    <pc:chgData name="Wadekar, Rutwik V (PHS)" userId="2a5e2d9c-4b8f-4908-b5d9-5af98d353005" providerId="ADAL" clId="{593AF3C3-882A-49B4-8863-DF56741BF615}"/>
    <pc:docChg chg="undo custSel addSld modSld sldOrd">
      <pc:chgData name="Wadekar, Rutwik V (PHS)" userId="2a5e2d9c-4b8f-4908-b5d9-5af98d353005" providerId="ADAL" clId="{593AF3C3-882A-49B4-8863-DF56741BF615}" dt="2024-11-23T23:27:29.648" v="1194"/>
      <pc:docMkLst>
        <pc:docMk/>
      </pc:docMkLst>
      <pc:sldChg chg="addSp delSp modSp mod modTransition modAnim">
        <pc:chgData name="Wadekar, Rutwik V (PHS)" userId="2a5e2d9c-4b8f-4908-b5d9-5af98d353005" providerId="ADAL" clId="{593AF3C3-882A-49B4-8863-DF56741BF615}" dt="2024-11-19T23:43:31.048" v="42"/>
        <pc:sldMkLst>
          <pc:docMk/>
          <pc:sldMk cId="3283662177" sldId="280"/>
        </pc:sldMkLst>
        <pc:spChg chg="mod">
          <ac:chgData name="Wadekar, Rutwik V (PHS)" userId="2a5e2d9c-4b8f-4908-b5d9-5af98d353005" providerId="ADAL" clId="{593AF3C3-882A-49B4-8863-DF56741BF615}" dt="2024-11-19T23:42:44.591" v="6" actId="1076"/>
          <ac:spMkLst>
            <pc:docMk/>
            <pc:sldMk cId="3283662177" sldId="280"/>
            <ac:spMk id="7" creationId="{C589F703-E962-2A1C-670B-1AC58C5D41C3}"/>
          </ac:spMkLst>
        </pc:spChg>
        <pc:spChg chg="add mod">
          <ac:chgData name="Wadekar, Rutwik V (PHS)" userId="2a5e2d9c-4b8f-4908-b5d9-5af98d353005" providerId="ADAL" clId="{593AF3C3-882A-49B4-8863-DF56741BF615}" dt="2024-11-19T23:43:17.259" v="39" actId="1076"/>
          <ac:spMkLst>
            <pc:docMk/>
            <pc:sldMk cId="3283662177" sldId="280"/>
            <ac:spMk id="11" creationId="{AF040E28-6B85-7057-F3E3-9223AA37E72E}"/>
          </ac:spMkLst>
        </pc:spChg>
        <pc:picChg chg="mod">
          <ac:chgData name="Wadekar, Rutwik V (PHS)" userId="2a5e2d9c-4b8f-4908-b5d9-5af98d353005" providerId="ADAL" clId="{593AF3C3-882A-49B4-8863-DF56741BF615}" dt="2024-11-19T23:42:25.604" v="2" actId="1076"/>
          <ac:picMkLst>
            <pc:docMk/>
            <pc:sldMk cId="3283662177" sldId="280"/>
            <ac:picMk id="10" creationId="{80A59F0D-AB61-316E-A69D-D3013C399613}"/>
          </ac:picMkLst>
        </pc:picChg>
      </pc:sldChg>
      <pc:sldChg chg="addSp modSp add mod modTransition">
        <pc:chgData name="Wadekar, Rutwik V (PHS)" userId="2a5e2d9c-4b8f-4908-b5d9-5af98d353005" providerId="ADAL" clId="{593AF3C3-882A-49B4-8863-DF56741BF615}" dt="2024-11-19T23:44:06.534" v="47" actId="14100"/>
        <pc:sldMkLst>
          <pc:docMk/>
          <pc:sldMk cId="3621608490" sldId="281"/>
        </pc:sldMkLst>
        <pc:spChg chg="add mod">
          <ac:chgData name="Wadekar, Rutwik V (PHS)" userId="2a5e2d9c-4b8f-4908-b5d9-5af98d353005" providerId="ADAL" clId="{593AF3C3-882A-49B4-8863-DF56741BF615}" dt="2024-11-19T23:44:06.534" v="47" actId="14100"/>
          <ac:spMkLst>
            <pc:docMk/>
            <pc:sldMk cId="3621608490" sldId="281"/>
            <ac:spMk id="4" creationId="{4DCFFC6B-86F3-A4D2-28F2-319BB11194BD}"/>
          </ac:spMkLst>
        </pc:spChg>
      </pc:sldChg>
      <pc:sldChg chg="modSp add mod">
        <pc:chgData name="Wadekar, Rutwik V (PHS)" userId="2a5e2d9c-4b8f-4908-b5d9-5af98d353005" providerId="ADAL" clId="{593AF3C3-882A-49B4-8863-DF56741BF615}" dt="2024-11-19T23:44:14.332" v="49" actId="14100"/>
        <pc:sldMkLst>
          <pc:docMk/>
          <pc:sldMk cId="2725368133" sldId="282"/>
        </pc:sldMkLst>
        <pc:spChg chg="mod">
          <ac:chgData name="Wadekar, Rutwik V (PHS)" userId="2a5e2d9c-4b8f-4908-b5d9-5af98d353005" providerId="ADAL" clId="{593AF3C3-882A-49B4-8863-DF56741BF615}" dt="2024-11-19T23:44:14.332" v="49" actId="14100"/>
          <ac:spMkLst>
            <pc:docMk/>
            <pc:sldMk cId="2725368133" sldId="282"/>
            <ac:spMk id="4" creationId="{CD9C3E2B-6504-8D02-65EF-D98708A61261}"/>
          </ac:spMkLst>
        </pc:spChg>
      </pc:sldChg>
      <pc:sldChg chg="modSp add mod">
        <pc:chgData name="Wadekar, Rutwik V (PHS)" userId="2a5e2d9c-4b8f-4908-b5d9-5af98d353005" providerId="ADAL" clId="{593AF3C3-882A-49B4-8863-DF56741BF615}" dt="2024-11-19T23:44:20.766" v="51" actId="14100"/>
        <pc:sldMkLst>
          <pc:docMk/>
          <pc:sldMk cId="7539932" sldId="283"/>
        </pc:sldMkLst>
        <pc:spChg chg="mod">
          <ac:chgData name="Wadekar, Rutwik V (PHS)" userId="2a5e2d9c-4b8f-4908-b5d9-5af98d353005" providerId="ADAL" clId="{593AF3C3-882A-49B4-8863-DF56741BF615}" dt="2024-11-19T23:44:20.766" v="51" actId="14100"/>
          <ac:spMkLst>
            <pc:docMk/>
            <pc:sldMk cId="7539932" sldId="283"/>
            <ac:spMk id="4" creationId="{4F3C83E8-E056-9920-7A2C-EEC12160D06E}"/>
          </ac:spMkLst>
        </pc:spChg>
      </pc:sldChg>
      <pc:sldChg chg="modSp add mod">
        <pc:chgData name="Wadekar, Rutwik V (PHS)" userId="2a5e2d9c-4b8f-4908-b5d9-5af98d353005" providerId="ADAL" clId="{593AF3C3-882A-49B4-8863-DF56741BF615}" dt="2024-11-19T23:44:27.571" v="53" actId="14100"/>
        <pc:sldMkLst>
          <pc:docMk/>
          <pc:sldMk cId="3255542553" sldId="284"/>
        </pc:sldMkLst>
        <pc:spChg chg="mod">
          <ac:chgData name="Wadekar, Rutwik V (PHS)" userId="2a5e2d9c-4b8f-4908-b5d9-5af98d353005" providerId="ADAL" clId="{593AF3C3-882A-49B4-8863-DF56741BF615}" dt="2024-11-19T23:44:27.571" v="53" actId="14100"/>
          <ac:spMkLst>
            <pc:docMk/>
            <pc:sldMk cId="3255542553" sldId="284"/>
            <ac:spMk id="4" creationId="{284876E8-7FF9-D13E-CE1D-E6B898E45AFC}"/>
          </ac:spMkLst>
        </pc:spChg>
      </pc:sldChg>
      <pc:sldChg chg="modSp add mod">
        <pc:chgData name="Wadekar, Rutwik V (PHS)" userId="2a5e2d9c-4b8f-4908-b5d9-5af98d353005" providerId="ADAL" clId="{593AF3C3-882A-49B4-8863-DF56741BF615}" dt="2024-11-19T23:44:33.759" v="55" actId="14100"/>
        <pc:sldMkLst>
          <pc:docMk/>
          <pc:sldMk cId="3835021132" sldId="285"/>
        </pc:sldMkLst>
        <pc:spChg chg="mod">
          <ac:chgData name="Wadekar, Rutwik V (PHS)" userId="2a5e2d9c-4b8f-4908-b5d9-5af98d353005" providerId="ADAL" clId="{593AF3C3-882A-49B4-8863-DF56741BF615}" dt="2024-11-19T23:44:33.759" v="55" actId="14100"/>
          <ac:spMkLst>
            <pc:docMk/>
            <pc:sldMk cId="3835021132" sldId="285"/>
            <ac:spMk id="4" creationId="{4DD07308-310D-4C5B-5152-285ADFFB6DAE}"/>
          </ac:spMkLst>
        </pc:spChg>
      </pc:sldChg>
      <pc:sldChg chg="modSp add mod">
        <pc:chgData name="Wadekar, Rutwik V (PHS)" userId="2a5e2d9c-4b8f-4908-b5d9-5af98d353005" providerId="ADAL" clId="{593AF3C3-882A-49B4-8863-DF56741BF615}" dt="2024-11-19T23:44:42.822" v="57" actId="14100"/>
        <pc:sldMkLst>
          <pc:docMk/>
          <pc:sldMk cId="2795064507" sldId="286"/>
        </pc:sldMkLst>
        <pc:spChg chg="mod">
          <ac:chgData name="Wadekar, Rutwik V (PHS)" userId="2a5e2d9c-4b8f-4908-b5d9-5af98d353005" providerId="ADAL" clId="{593AF3C3-882A-49B4-8863-DF56741BF615}" dt="2024-11-19T23:44:42.822" v="57" actId="14100"/>
          <ac:spMkLst>
            <pc:docMk/>
            <pc:sldMk cId="2795064507" sldId="286"/>
            <ac:spMk id="4" creationId="{C0015E8E-C242-F25B-0871-573E1E0CAF47}"/>
          </ac:spMkLst>
        </pc:spChg>
      </pc:sldChg>
      <pc:sldChg chg="modSp add mod">
        <pc:chgData name="Wadekar, Rutwik V (PHS)" userId="2a5e2d9c-4b8f-4908-b5d9-5af98d353005" providerId="ADAL" clId="{593AF3C3-882A-49B4-8863-DF56741BF615}" dt="2024-11-19T23:44:53.844" v="59" actId="14100"/>
        <pc:sldMkLst>
          <pc:docMk/>
          <pc:sldMk cId="3399053091" sldId="287"/>
        </pc:sldMkLst>
        <pc:spChg chg="mod">
          <ac:chgData name="Wadekar, Rutwik V (PHS)" userId="2a5e2d9c-4b8f-4908-b5d9-5af98d353005" providerId="ADAL" clId="{593AF3C3-882A-49B4-8863-DF56741BF615}" dt="2024-11-19T23:44:53.844" v="59" actId="14100"/>
          <ac:spMkLst>
            <pc:docMk/>
            <pc:sldMk cId="3399053091" sldId="287"/>
            <ac:spMk id="4" creationId="{AC4E7003-7B25-03C4-415A-59761A395EF0}"/>
          </ac:spMkLst>
        </pc:spChg>
      </pc:sldChg>
      <pc:sldChg chg="modSp add mod">
        <pc:chgData name="Wadekar, Rutwik V (PHS)" userId="2a5e2d9c-4b8f-4908-b5d9-5af98d353005" providerId="ADAL" clId="{593AF3C3-882A-49B4-8863-DF56741BF615}" dt="2024-11-19T23:45:00.173" v="61" actId="14100"/>
        <pc:sldMkLst>
          <pc:docMk/>
          <pc:sldMk cId="2710411885" sldId="288"/>
        </pc:sldMkLst>
        <pc:spChg chg="mod">
          <ac:chgData name="Wadekar, Rutwik V (PHS)" userId="2a5e2d9c-4b8f-4908-b5d9-5af98d353005" providerId="ADAL" clId="{593AF3C3-882A-49B4-8863-DF56741BF615}" dt="2024-11-19T23:45:00.173" v="61" actId="14100"/>
          <ac:spMkLst>
            <pc:docMk/>
            <pc:sldMk cId="2710411885" sldId="288"/>
            <ac:spMk id="4" creationId="{25AA7011-4DC0-14FC-9310-EF72CE0F8AE4}"/>
          </ac:spMkLst>
        </pc:spChg>
      </pc:sldChg>
      <pc:sldChg chg="modSp add mod">
        <pc:chgData name="Wadekar, Rutwik V (PHS)" userId="2a5e2d9c-4b8f-4908-b5d9-5af98d353005" providerId="ADAL" clId="{593AF3C3-882A-49B4-8863-DF56741BF615}" dt="2024-11-19T23:45:07.150" v="63" actId="14100"/>
        <pc:sldMkLst>
          <pc:docMk/>
          <pc:sldMk cId="3682439703" sldId="289"/>
        </pc:sldMkLst>
        <pc:spChg chg="mod">
          <ac:chgData name="Wadekar, Rutwik V (PHS)" userId="2a5e2d9c-4b8f-4908-b5d9-5af98d353005" providerId="ADAL" clId="{593AF3C3-882A-49B4-8863-DF56741BF615}" dt="2024-11-19T23:45:07.150" v="63" actId="14100"/>
          <ac:spMkLst>
            <pc:docMk/>
            <pc:sldMk cId="3682439703" sldId="289"/>
            <ac:spMk id="4" creationId="{7A3F612D-87BB-35C4-0271-E7E825A0395B}"/>
          </ac:spMkLst>
        </pc:spChg>
      </pc:sldChg>
      <pc:sldChg chg="modSp add mod">
        <pc:chgData name="Wadekar, Rutwik V (PHS)" userId="2a5e2d9c-4b8f-4908-b5d9-5af98d353005" providerId="ADAL" clId="{593AF3C3-882A-49B4-8863-DF56741BF615}" dt="2024-11-19T23:45:13.876" v="65" actId="14100"/>
        <pc:sldMkLst>
          <pc:docMk/>
          <pc:sldMk cId="887605083" sldId="290"/>
        </pc:sldMkLst>
        <pc:spChg chg="mod">
          <ac:chgData name="Wadekar, Rutwik V (PHS)" userId="2a5e2d9c-4b8f-4908-b5d9-5af98d353005" providerId="ADAL" clId="{593AF3C3-882A-49B4-8863-DF56741BF615}" dt="2024-11-19T23:45:13.876" v="65" actId="14100"/>
          <ac:spMkLst>
            <pc:docMk/>
            <pc:sldMk cId="887605083" sldId="290"/>
            <ac:spMk id="4" creationId="{A242A271-E43D-FCE0-0244-8087C05915C3}"/>
          </ac:spMkLst>
        </pc:spChg>
      </pc:sldChg>
      <pc:sldChg chg="modSp add mod">
        <pc:chgData name="Wadekar, Rutwik V (PHS)" userId="2a5e2d9c-4b8f-4908-b5d9-5af98d353005" providerId="ADAL" clId="{593AF3C3-882A-49B4-8863-DF56741BF615}" dt="2024-11-19T23:45:20.245" v="67" actId="14100"/>
        <pc:sldMkLst>
          <pc:docMk/>
          <pc:sldMk cId="3181074376" sldId="291"/>
        </pc:sldMkLst>
        <pc:spChg chg="mod">
          <ac:chgData name="Wadekar, Rutwik V (PHS)" userId="2a5e2d9c-4b8f-4908-b5d9-5af98d353005" providerId="ADAL" clId="{593AF3C3-882A-49B4-8863-DF56741BF615}" dt="2024-11-19T23:45:20.245" v="67" actId="14100"/>
          <ac:spMkLst>
            <pc:docMk/>
            <pc:sldMk cId="3181074376" sldId="291"/>
            <ac:spMk id="4" creationId="{D57565BD-1D51-CB62-D8C7-6A2CE9C83B47}"/>
          </ac:spMkLst>
        </pc:spChg>
      </pc:sldChg>
      <pc:sldChg chg="modSp add mod ord">
        <pc:chgData name="Wadekar, Rutwik V (PHS)" userId="2a5e2d9c-4b8f-4908-b5d9-5af98d353005" providerId="ADAL" clId="{593AF3C3-882A-49B4-8863-DF56741BF615}" dt="2024-11-19T23:45:45.857" v="73"/>
        <pc:sldMkLst>
          <pc:docMk/>
          <pc:sldMk cId="3383465099" sldId="292"/>
        </pc:sldMkLst>
        <pc:spChg chg="mod">
          <ac:chgData name="Wadekar, Rutwik V (PHS)" userId="2a5e2d9c-4b8f-4908-b5d9-5af98d353005" providerId="ADAL" clId="{593AF3C3-882A-49B4-8863-DF56741BF615}" dt="2024-11-19T23:45:42.834" v="71" actId="14100"/>
          <ac:spMkLst>
            <pc:docMk/>
            <pc:sldMk cId="3383465099" sldId="292"/>
            <ac:spMk id="4" creationId="{8CA4063E-146D-CE26-A1C6-A4AB0E55C199}"/>
          </ac:spMkLst>
        </pc:spChg>
      </pc:sldChg>
      <pc:sldChg chg="add">
        <pc:chgData name="Wadekar, Rutwik V (PHS)" userId="2a5e2d9c-4b8f-4908-b5d9-5af98d353005" providerId="ADAL" clId="{593AF3C3-882A-49B4-8863-DF56741BF615}" dt="2024-11-19T23:45:37.177" v="70" actId="2890"/>
        <pc:sldMkLst>
          <pc:docMk/>
          <pc:sldMk cId="3125236999" sldId="293"/>
        </pc:sldMkLst>
      </pc:sldChg>
      <pc:sldChg chg="modSp add mod">
        <pc:chgData name="Wadekar, Rutwik V (PHS)" userId="2a5e2d9c-4b8f-4908-b5d9-5af98d353005" providerId="ADAL" clId="{593AF3C3-882A-49B4-8863-DF56741BF615}" dt="2024-11-19T23:45:50.808" v="75" actId="14100"/>
        <pc:sldMkLst>
          <pc:docMk/>
          <pc:sldMk cId="1859712681" sldId="294"/>
        </pc:sldMkLst>
        <pc:spChg chg="mod">
          <ac:chgData name="Wadekar, Rutwik V (PHS)" userId="2a5e2d9c-4b8f-4908-b5d9-5af98d353005" providerId="ADAL" clId="{593AF3C3-882A-49B4-8863-DF56741BF615}" dt="2024-11-19T23:45:50.808" v="75" actId="14100"/>
          <ac:spMkLst>
            <pc:docMk/>
            <pc:sldMk cId="1859712681" sldId="294"/>
            <ac:spMk id="4" creationId="{CD7F5504-3AF7-7F40-113E-388303780FF0}"/>
          </ac:spMkLst>
        </pc:spChg>
      </pc:sldChg>
      <pc:sldChg chg="modSp add mod ord modTransition">
        <pc:chgData name="Wadekar, Rutwik V (PHS)" userId="2a5e2d9c-4b8f-4908-b5d9-5af98d353005" providerId="ADAL" clId="{593AF3C3-882A-49B4-8863-DF56741BF615}" dt="2024-11-19T23:48:09.124" v="251" actId="20577"/>
        <pc:sldMkLst>
          <pc:docMk/>
          <pc:sldMk cId="959231891" sldId="295"/>
        </pc:sldMkLst>
        <pc:spChg chg="mod">
          <ac:chgData name="Wadekar, Rutwik V (PHS)" userId="2a5e2d9c-4b8f-4908-b5d9-5af98d353005" providerId="ADAL" clId="{593AF3C3-882A-49B4-8863-DF56741BF615}" dt="2024-11-19T23:48:09.124" v="251" actId="20577"/>
          <ac:spMkLst>
            <pc:docMk/>
            <pc:sldMk cId="959231891" sldId="295"/>
            <ac:spMk id="3" creationId="{ADC6E777-BF1A-08B5-42D7-E0CC05B8D581}"/>
          </ac:spMkLst>
        </pc:spChg>
      </pc:sldChg>
      <pc:sldChg chg="modSp add mod setBg">
        <pc:chgData name="Wadekar, Rutwik V (PHS)" userId="2a5e2d9c-4b8f-4908-b5d9-5af98d353005" providerId="ADAL" clId="{593AF3C3-882A-49B4-8863-DF56741BF615}" dt="2024-11-19T23:48:22.507" v="252" actId="20577"/>
        <pc:sldMkLst>
          <pc:docMk/>
          <pc:sldMk cId="1071868465" sldId="296"/>
        </pc:sldMkLst>
        <pc:spChg chg="mod">
          <ac:chgData name="Wadekar, Rutwik V (PHS)" userId="2a5e2d9c-4b8f-4908-b5d9-5af98d353005" providerId="ADAL" clId="{593AF3C3-882A-49B4-8863-DF56741BF615}" dt="2024-11-19T23:48:22.507" v="252" actId="20577"/>
          <ac:spMkLst>
            <pc:docMk/>
            <pc:sldMk cId="1071868465" sldId="296"/>
            <ac:spMk id="3" creationId="{6F17DFA3-BFE4-C04C-7D5E-529A40948216}"/>
          </ac:spMkLst>
        </pc:spChg>
      </pc:sldChg>
      <pc:sldChg chg="modSp add mod">
        <pc:chgData name="Wadekar, Rutwik V (PHS)" userId="2a5e2d9c-4b8f-4908-b5d9-5af98d353005" providerId="ADAL" clId="{593AF3C3-882A-49B4-8863-DF56741BF615}" dt="2024-11-19T23:48:28.970" v="255" actId="20577"/>
        <pc:sldMkLst>
          <pc:docMk/>
          <pc:sldMk cId="1668631228" sldId="297"/>
        </pc:sldMkLst>
        <pc:spChg chg="mod">
          <ac:chgData name="Wadekar, Rutwik V (PHS)" userId="2a5e2d9c-4b8f-4908-b5d9-5af98d353005" providerId="ADAL" clId="{593AF3C3-882A-49B4-8863-DF56741BF615}" dt="2024-11-19T23:48:28.970" v="255" actId="20577"/>
          <ac:spMkLst>
            <pc:docMk/>
            <pc:sldMk cId="1668631228" sldId="297"/>
            <ac:spMk id="3" creationId="{7E2F1EFE-E19E-E389-A4B7-B1BB578C90C8}"/>
          </ac:spMkLst>
        </pc:spChg>
      </pc:sldChg>
      <pc:sldChg chg="modSp add mod">
        <pc:chgData name="Wadekar, Rutwik V (PHS)" userId="2a5e2d9c-4b8f-4908-b5d9-5af98d353005" providerId="ADAL" clId="{593AF3C3-882A-49B4-8863-DF56741BF615}" dt="2024-11-19T23:48:47.350" v="260" actId="20577"/>
        <pc:sldMkLst>
          <pc:docMk/>
          <pc:sldMk cId="1720246461" sldId="298"/>
        </pc:sldMkLst>
        <pc:spChg chg="mod">
          <ac:chgData name="Wadekar, Rutwik V (PHS)" userId="2a5e2d9c-4b8f-4908-b5d9-5af98d353005" providerId="ADAL" clId="{593AF3C3-882A-49B4-8863-DF56741BF615}" dt="2024-11-19T23:48:47.350" v="260" actId="20577"/>
          <ac:spMkLst>
            <pc:docMk/>
            <pc:sldMk cId="1720246461" sldId="298"/>
            <ac:spMk id="3" creationId="{F82161A8-4250-8AE1-BFA7-0404C347C75F}"/>
          </ac:spMkLst>
        </pc:spChg>
      </pc:sldChg>
      <pc:sldChg chg="modSp add mod">
        <pc:chgData name="Wadekar, Rutwik V (PHS)" userId="2a5e2d9c-4b8f-4908-b5d9-5af98d353005" providerId="ADAL" clId="{593AF3C3-882A-49B4-8863-DF56741BF615}" dt="2024-11-19T23:49:20.787" v="263" actId="20577"/>
        <pc:sldMkLst>
          <pc:docMk/>
          <pc:sldMk cId="3348081391" sldId="299"/>
        </pc:sldMkLst>
        <pc:spChg chg="mod">
          <ac:chgData name="Wadekar, Rutwik V (PHS)" userId="2a5e2d9c-4b8f-4908-b5d9-5af98d353005" providerId="ADAL" clId="{593AF3C3-882A-49B4-8863-DF56741BF615}" dt="2024-11-19T23:49:20.787" v="263" actId="20577"/>
          <ac:spMkLst>
            <pc:docMk/>
            <pc:sldMk cId="3348081391" sldId="299"/>
            <ac:spMk id="3" creationId="{902CE2D7-B324-4B71-93DE-19BA2F8309EF}"/>
          </ac:spMkLst>
        </pc:spChg>
      </pc:sldChg>
      <pc:sldChg chg="modSp add mod">
        <pc:chgData name="Wadekar, Rutwik V (PHS)" userId="2a5e2d9c-4b8f-4908-b5d9-5af98d353005" providerId="ADAL" clId="{593AF3C3-882A-49B4-8863-DF56741BF615}" dt="2024-11-19T23:49:26.051" v="268" actId="20577"/>
        <pc:sldMkLst>
          <pc:docMk/>
          <pc:sldMk cId="4126828902" sldId="300"/>
        </pc:sldMkLst>
        <pc:spChg chg="mod">
          <ac:chgData name="Wadekar, Rutwik V (PHS)" userId="2a5e2d9c-4b8f-4908-b5d9-5af98d353005" providerId="ADAL" clId="{593AF3C3-882A-49B4-8863-DF56741BF615}" dt="2024-11-19T23:49:26.051" v="268" actId="20577"/>
          <ac:spMkLst>
            <pc:docMk/>
            <pc:sldMk cId="4126828902" sldId="300"/>
            <ac:spMk id="3" creationId="{7597FD45-4FE8-F4CE-D8D5-69AE323096B1}"/>
          </ac:spMkLst>
        </pc:spChg>
      </pc:sldChg>
      <pc:sldChg chg="modSp add mod">
        <pc:chgData name="Wadekar, Rutwik V (PHS)" userId="2a5e2d9c-4b8f-4908-b5d9-5af98d353005" providerId="ADAL" clId="{593AF3C3-882A-49B4-8863-DF56741BF615}" dt="2024-11-19T23:49:41.905" v="286" actId="1076"/>
        <pc:sldMkLst>
          <pc:docMk/>
          <pc:sldMk cId="3987446158" sldId="301"/>
        </pc:sldMkLst>
        <pc:spChg chg="mod">
          <ac:chgData name="Wadekar, Rutwik V (PHS)" userId="2a5e2d9c-4b8f-4908-b5d9-5af98d353005" providerId="ADAL" clId="{593AF3C3-882A-49B4-8863-DF56741BF615}" dt="2024-11-19T23:49:41.905" v="286" actId="1076"/>
          <ac:spMkLst>
            <pc:docMk/>
            <pc:sldMk cId="3987446158" sldId="301"/>
            <ac:spMk id="3" creationId="{208F3B19-C45D-74F4-903B-6F60A04FC776}"/>
          </ac:spMkLst>
        </pc:spChg>
      </pc:sldChg>
      <pc:sldChg chg="add ord">
        <pc:chgData name="Wadekar, Rutwik V (PHS)" userId="2a5e2d9c-4b8f-4908-b5d9-5af98d353005" providerId="ADAL" clId="{593AF3C3-882A-49B4-8863-DF56741BF615}" dt="2024-11-19T23:49:53.908" v="289"/>
        <pc:sldMkLst>
          <pc:docMk/>
          <pc:sldMk cId="4145160550" sldId="302"/>
        </pc:sldMkLst>
      </pc:sldChg>
      <pc:sldChg chg="modSp add mod ord">
        <pc:chgData name="Wadekar, Rutwik V (PHS)" userId="2a5e2d9c-4b8f-4908-b5d9-5af98d353005" providerId="ADAL" clId="{593AF3C3-882A-49B4-8863-DF56741BF615}" dt="2024-11-19T23:51:18.619" v="401" actId="20577"/>
        <pc:sldMkLst>
          <pc:docMk/>
          <pc:sldMk cId="4096252915" sldId="303"/>
        </pc:sldMkLst>
        <pc:spChg chg="mod">
          <ac:chgData name="Wadekar, Rutwik V (PHS)" userId="2a5e2d9c-4b8f-4908-b5d9-5af98d353005" providerId="ADAL" clId="{593AF3C3-882A-49B4-8863-DF56741BF615}" dt="2024-11-19T23:51:18.619" v="401" actId="20577"/>
          <ac:spMkLst>
            <pc:docMk/>
            <pc:sldMk cId="4096252915" sldId="303"/>
            <ac:spMk id="3" creationId="{F9D6DC8C-5487-0CE8-F996-178E8C63C93A}"/>
          </ac:spMkLst>
        </pc:spChg>
      </pc:sldChg>
      <pc:sldChg chg="modSp add mod">
        <pc:chgData name="Wadekar, Rutwik V (PHS)" userId="2a5e2d9c-4b8f-4908-b5d9-5af98d353005" providerId="ADAL" clId="{593AF3C3-882A-49B4-8863-DF56741BF615}" dt="2024-11-19T23:51:41.032" v="406" actId="20577"/>
        <pc:sldMkLst>
          <pc:docMk/>
          <pc:sldMk cId="1751887161" sldId="304"/>
        </pc:sldMkLst>
        <pc:spChg chg="mod">
          <ac:chgData name="Wadekar, Rutwik V (PHS)" userId="2a5e2d9c-4b8f-4908-b5d9-5af98d353005" providerId="ADAL" clId="{593AF3C3-882A-49B4-8863-DF56741BF615}" dt="2024-11-19T23:51:41.032" v="406" actId="20577"/>
          <ac:spMkLst>
            <pc:docMk/>
            <pc:sldMk cId="1751887161" sldId="304"/>
            <ac:spMk id="3" creationId="{605BDEB5-18FB-7382-1EBE-8D638CCFA72D}"/>
          </ac:spMkLst>
        </pc:spChg>
      </pc:sldChg>
      <pc:sldChg chg="modSp add mod">
        <pc:chgData name="Wadekar, Rutwik V (PHS)" userId="2a5e2d9c-4b8f-4908-b5d9-5af98d353005" providerId="ADAL" clId="{593AF3C3-882A-49B4-8863-DF56741BF615}" dt="2024-11-19T23:51:48.535" v="411" actId="20577"/>
        <pc:sldMkLst>
          <pc:docMk/>
          <pc:sldMk cId="3468321704" sldId="305"/>
        </pc:sldMkLst>
        <pc:spChg chg="mod">
          <ac:chgData name="Wadekar, Rutwik V (PHS)" userId="2a5e2d9c-4b8f-4908-b5d9-5af98d353005" providerId="ADAL" clId="{593AF3C3-882A-49B4-8863-DF56741BF615}" dt="2024-11-19T23:51:48.535" v="411" actId="20577"/>
          <ac:spMkLst>
            <pc:docMk/>
            <pc:sldMk cId="3468321704" sldId="305"/>
            <ac:spMk id="3" creationId="{79C03DB4-4D3B-3A0F-7495-4AE7E4D1E7A3}"/>
          </ac:spMkLst>
        </pc:spChg>
      </pc:sldChg>
      <pc:sldChg chg="modSp add mod">
        <pc:chgData name="Wadekar, Rutwik V (PHS)" userId="2a5e2d9c-4b8f-4908-b5d9-5af98d353005" providerId="ADAL" clId="{593AF3C3-882A-49B4-8863-DF56741BF615}" dt="2024-11-20T00:45:00.550" v="416" actId="20577"/>
        <pc:sldMkLst>
          <pc:docMk/>
          <pc:sldMk cId="102187330" sldId="306"/>
        </pc:sldMkLst>
        <pc:spChg chg="mod">
          <ac:chgData name="Wadekar, Rutwik V (PHS)" userId="2a5e2d9c-4b8f-4908-b5d9-5af98d353005" providerId="ADAL" clId="{593AF3C3-882A-49B4-8863-DF56741BF615}" dt="2024-11-20T00:45:00.550" v="416" actId="20577"/>
          <ac:spMkLst>
            <pc:docMk/>
            <pc:sldMk cId="102187330" sldId="306"/>
            <ac:spMk id="3" creationId="{D7452A65-0CAF-A47C-1D1A-996C635918B4}"/>
          </ac:spMkLst>
        </pc:spChg>
      </pc:sldChg>
      <pc:sldChg chg="modSp add mod">
        <pc:chgData name="Wadekar, Rutwik V (PHS)" userId="2a5e2d9c-4b8f-4908-b5d9-5af98d353005" providerId="ADAL" clId="{593AF3C3-882A-49B4-8863-DF56741BF615}" dt="2024-11-20T00:45:06.079" v="419" actId="20577"/>
        <pc:sldMkLst>
          <pc:docMk/>
          <pc:sldMk cId="978938390" sldId="307"/>
        </pc:sldMkLst>
        <pc:spChg chg="mod">
          <ac:chgData name="Wadekar, Rutwik V (PHS)" userId="2a5e2d9c-4b8f-4908-b5d9-5af98d353005" providerId="ADAL" clId="{593AF3C3-882A-49B4-8863-DF56741BF615}" dt="2024-11-20T00:45:06.079" v="419" actId="20577"/>
          <ac:spMkLst>
            <pc:docMk/>
            <pc:sldMk cId="978938390" sldId="307"/>
            <ac:spMk id="3" creationId="{B18C788E-6026-0D4C-1C34-71221C01F064}"/>
          </ac:spMkLst>
        </pc:spChg>
      </pc:sldChg>
      <pc:sldChg chg="modSp add mod">
        <pc:chgData name="Wadekar, Rutwik V (PHS)" userId="2a5e2d9c-4b8f-4908-b5d9-5af98d353005" providerId="ADAL" clId="{593AF3C3-882A-49B4-8863-DF56741BF615}" dt="2024-11-20T00:45:10.664" v="422" actId="20577"/>
        <pc:sldMkLst>
          <pc:docMk/>
          <pc:sldMk cId="198848430" sldId="308"/>
        </pc:sldMkLst>
        <pc:spChg chg="mod">
          <ac:chgData name="Wadekar, Rutwik V (PHS)" userId="2a5e2d9c-4b8f-4908-b5d9-5af98d353005" providerId="ADAL" clId="{593AF3C3-882A-49B4-8863-DF56741BF615}" dt="2024-11-20T00:45:10.664" v="422" actId="20577"/>
          <ac:spMkLst>
            <pc:docMk/>
            <pc:sldMk cId="198848430" sldId="308"/>
            <ac:spMk id="3" creationId="{3F50E324-3E96-FCD7-0BBB-134A1E395394}"/>
          </ac:spMkLst>
        </pc:spChg>
      </pc:sldChg>
      <pc:sldChg chg="modSp add mod ord">
        <pc:chgData name="Wadekar, Rutwik V (PHS)" userId="2a5e2d9c-4b8f-4908-b5d9-5af98d353005" providerId="ADAL" clId="{593AF3C3-882A-49B4-8863-DF56741BF615}" dt="2024-11-20T00:45:55.826" v="448" actId="1076"/>
        <pc:sldMkLst>
          <pc:docMk/>
          <pc:sldMk cId="2023418296" sldId="309"/>
        </pc:sldMkLst>
        <pc:spChg chg="mod">
          <ac:chgData name="Wadekar, Rutwik V (PHS)" userId="2a5e2d9c-4b8f-4908-b5d9-5af98d353005" providerId="ADAL" clId="{593AF3C3-882A-49B4-8863-DF56741BF615}" dt="2024-11-20T00:45:55.826" v="448" actId="1076"/>
          <ac:spMkLst>
            <pc:docMk/>
            <pc:sldMk cId="2023418296" sldId="309"/>
            <ac:spMk id="3" creationId="{365FE50C-A9DF-2DC9-C6DC-2FE370D946F9}"/>
          </ac:spMkLst>
        </pc:spChg>
      </pc:sldChg>
      <pc:sldChg chg="addSp delSp modSp add mod ord delAnim modAnim">
        <pc:chgData name="Wadekar, Rutwik V (PHS)" userId="2a5e2d9c-4b8f-4908-b5d9-5af98d353005" providerId="ADAL" clId="{593AF3C3-882A-49B4-8863-DF56741BF615}" dt="2024-11-20T01:05:08.530" v="746" actId="1076"/>
        <pc:sldMkLst>
          <pc:docMk/>
          <pc:sldMk cId="2123178037" sldId="310"/>
        </pc:sldMkLst>
        <pc:spChg chg="mod">
          <ac:chgData name="Wadekar, Rutwik V (PHS)" userId="2a5e2d9c-4b8f-4908-b5d9-5af98d353005" providerId="ADAL" clId="{593AF3C3-882A-49B4-8863-DF56741BF615}" dt="2024-11-20T00:57:51.436" v="489" actId="20577"/>
          <ac:spMkLst>
            <pc:docMk/>
            <pc:sldMk cId="2123178037" sldId="310"/>
            <ac:spMk id="3" creationId="{8DAC53DD-522A-F73C-270B-8C77B5A5492B}"/>
          </ac:spMkLst>
        </pc:spChg>
        <pc:spChg chg="mod">
          <ac:chgData name="Wadekar, Rutwik V (PHS)" userId="2a5e2d9c-4b8f-4908-b5d9-5af98d353005" providerId="ADAL" clId="{593AF3C3-882A-49B4-8863-DF56741BF615}" dt="2024-11-20T00:58:05.826" v="546" actId="20577"/>
          <ac:spMkLst>
            <pc:docMk/>
            <pc:sldMk cId="2123178037" sldId="310"/>
            <ac:spMk id="5" creationId="{B5CB252F-508D-5C16-6422-25451900B55D}"/>
          </ac:spMkLst>
        </pc:spChg>
        <pc:spChg chg="mod">
          <ac:chgData name="Wadekar, Rutwik V (PHS)" userId="2a5e2d9c-4b8f-4908-b5d9-5af98d353005" providerId="ADAL" clId="{593AF3C3-882A-49B4-8863-DF56741BF615}" dt="2024-11-20T01:02:45.082" v="596" actId="1076"/>
          <ac:spMkLst>
            <pc:docMk/>
            <pc:sldMk cId="2123178037" sldId="310"/>
            <ac:spMk id="7" creationId="{E6F6B590-4CF6-93E3-A2E2-E6074F422369}"/>
          </ac:spMkLst>
        </pc:spChg>
        <pc:spChg chg="add mod">
          <ac:chgData name="Wadekar, Rutwik V (PHS)" userId="2a5e2d9c-4b8f-4908-b5d9-5af98d353005" providerId="ADAL" clId="{593AF3C3-882A-49B4-8863-DF56741BF615}" dt="2024-11-20T01:03:57.645" v="632" actId="1076"/>
          <ac:spMkLst>
            <pc:docMk/>
            <pc:sldMk cId="2123178037" sldId="310"/>
            <ac:spMk id="22" creationId="{6D737F02-CB4B-7CF9-E173-C6F3F8935448}"/>
          </ac:spMkLst>
        </pc:spChg>
        <pc:spChg chg="add mod">
          <ac:chgData name="Wadekar, Rutwik V (PHS)" userId="2a5e2d9c-4b8f-4908-b5d9-5af98d353005" providerId="ADAL" clId="{593AF3C3-882A-49B4-8863-DF56741BF615}" dt="2024-11-20T01:03:52.335" v="631" actId="1076"/>
          <ac:spMkLst>
            <pc:docMk/>
            <pc:sldMk cId="2123178037" sldId="310"/>
            <ac:spMk id="23" creationId="{646EFE52-74C2-BA4E-4F05-E64BEF0C2FD3}"/>
          </ac:spMkLst>
        </pc:spChg>
        <pc:spChg chg="add mod">
          <ac:chgData name="Wadekar, Rutwik V (PHS)" userId="2a5e2d9c-4b8f-4908-b5d9-5af98d353005" providerId="ADAL" clId="{593AF3C3-882A-49B4-8863-DF56741BF615}" dt="2024-11-20T01:04:21.134" v="658" actId="1076"/>
          <ac:spMkLst>
            <pc:docMk/>
            <pc:sldMk cId="2123178037" sldId="310"/>
            <ac:spMk id="24" creationId="{68BD93CD-3CB4-03C6-BF20-CB419040BE49}"/>
          </ac:spMkLst>
        </pc:spChg>
        <pc:spChg chg="add mod">
          <ac:chgData name="Wadekar, Rutwik V (PHS)" userId="2a5e2d9c-4b8f-4908-b5d9-5af98d353005" providerId="ADAL" clId="{593AF3C3-882A-49B4-8863-DF56741BF615}" dt="2024-11-20T01:04:28.763" v="679" actId="20577"/>
          <ac:spMkLst>
            <pc:docMk/>
            <pc:sldMk cId="2123178037" sldId="310"/>
            <ac:spMk id="25" creationId="{7C97F0C2-AA68-CD25-B61D-0E26523172C9}"/>
          </ac:spMkLst>
        </pc:spChg>
        <pc:spChg chg="add mod">
          <ac:chgData name="Wadekar, Rutwik V (PHS)" userId="2a5e2d9c-4b8f-4908-b5d9-5af98d353005" providerId="ADAL" clId="{593AF3C3-882A-49B4-8863-DF56741BF615}" dt="2024-11-20T01:05:08.530" v="746" actId="1076"/>
          <ac:spMkLst>
            <pc:docMk/>
            <pc:sldMk cId="2123178037" sldId="310"/>
            <ac:spMk id="26" creationId="{02A85F48-9B78-30B1-9EA8-69639BCF2949}"/>
          </ac:spMkLst>
        </pc:spChg>
        <pc:picChg chg="add mod">
          <ac:chgData name="Wadekar, Rutwik V (PHS)" userId="2a5e2d9c-4b8f-4908-b5d9-5af98d353005" providerId="ADAL" clId="{593AF3C3-882A-49B4-8863-DF56741BF615}" dt="2024-11-20T00:59:09.746" v="557" actId="1076"/>
          <ac:picMkLst>
            <pc:docMk/>
            <pc:sldMk cId="2123178037" sldId="310"/>
            <ac:picMk id="10" creationId="{9CFD589F-5696-BA5A-AA88-A76A4E901E52}"/>
          </ac:picMkLst>
        </pc:picChg>
        <pc:picChg chg="add mod">
          <ac:chgData name="Wadekar, Rutwik V (PHS)" userId="2a5e2d9c-4b8f-4908-b5d9-5af98d353005" providerId="ADAL" clId="{593AF3C3-882A-49B4-8863-DF56741BF615}" dt="2024-11-20T01:00:24.322" v="565" actId="1076"/>
          <ac:picMkLst>
            <pc:docMk/>
            <pc:sldMk cId="2123178037" sldId="310"/>
            <ac:picMk id="12" creationId="{6740BD5A-D28A-880E-73E1-E35B2EF76CD6}"/>
          </ac:picMkLst>
        </pc:picChg>
        <pc:picChg chg="add mod">
          <ac:chgData name="Wadekar, Rutwik V (PHS)" userId="2a5e2d9c-4b8f-4908-b5d9-5af98d353005" providerId="ADAL" clId="{593AF3C3-882A-49B4-8863-DF56741BF615}" dt="2024-11-20T01:01:07.973" v="573" actId="1076"/>
          <ac:picMkLst>
            <pc:docMk/>
            <pc:sldMk cId="2123178037" sldId="310"/>
            <ac:picMk id="16" creationId="{90236ED4-2BC9-AF08-39B0-EBD13ED62C4B}"/>
          </ac:picMkLst>
        </pc:picChg>
        <pc:picChg chg="add mod">
          <ac:chgData name="Wadekar, Rutwik V (PHS)" userId="2a5e2d9c-4b8f-4908-b5d9-5af98d353005" providerId="ADAL" clId="{593AF3C3-882A-49B4-8863-DF56741BF615}" dt="2024-11-20T01:01:38.729" v="582" actId="1076"/>
          <ac:picMkLst>
            <pc:docMk/>
            <pc:sldMk cId="2123178037" sldId="310"/>
            <ac:picMk id="18" creationId="{22B66A68-6D40-6ACD-E17A-091E599DB517}"/>
          </ac:picMkLst>
        </pc:picChg>
        <pc:picChg chg="add mod modCrop">
          <ac:chgData name="Wadekar, Rutwik V (PHS)" userId="2a5e2d9c-4b8f-4908-b5d9-5af98d353005" providerId="ADAL" clId="{593AF3C3-882A-49B4-8863-DF56741BF615}" dt="2024-11-20T01:02:39.468" v="595" actId="1076"/>
          <ac:picMkLst>
            <pc:docMk/>
            <pc:sldMk cId="2123178037" sldId="310"/>
            <ac:picMk id="20" creationId="{36EB6738-5AC3-39DD-75DF-E6C3721430BE}"/>
          </ac:picMkLst>
        </pc:picChg>
        <pc:picChg chg="add mod">
          <ac:chgData name="Wadekar, Rutwik V (PHS)" userId="2a5e2d9c-4b8f-4908-b5d9-5af98d353005" providerId="ADAL" clId="{593AF3C3-882A-49B4-8863-DF56741BF615}" dt="2024-11-20T01:03:57.645" v="632" actId="1076"/>
          <ac:picMkLst>
            <pc:docMk/>
            <pc:sldMk cId="2123178037" sldId="310"/>
            <ac:picMk id="21" creationId="{602B4C1A-6EAC-699B-96CC-D044DDE51607}"/>
          </ac:picMkLst>
        </pc:picChg>
      </pc:sldChg>
      <pc:sldChg chg="addSp modSp add mod modAnim">
        <pc:chgData name="Wadekar, Rutwik V (PHS)" userId="2a5e2d9c-4b8f-4908-b5d9-5af98d353005" providerId="ADAL" clId="{593AF3C3-882A-49B4-8863-DF56741BF615}" dt="2024-11-20T01:12:56.911" v="770" actId="1076"/>
        <pc:sldMkLst>
          <pc:docMk/>
          <pc:sldMk cId="815183700" sldId="311"/>
        </pc:sldMkLst>
        <pc:spChg chg="add mod">
          <ac:chgData name="Wadekar, Rutwik V (PHS)" userId="2a5e2d9c-4b8f-4908-b5d9-5af98d353005" providerId="ADAL" clId="{593AF3C3-882A-49B4-8863-DF56741BF615}" dt="2024-11-20T01:12:56.911" v="770" actId="1076"/>
          <ac:spMkLst>
            <pc:docMk/>
            <pc:sldMk cId="815183700" sldId="311"/>
            <ac:spMk id="4" creationId="{6D94C43B-CCD7-A00D-1722-1331637E455F}"/>
          </ac:spMkLst>
        </pc:spChg>
      </pc:sldChg>
      <pc:sldChg chg="delSp modSp add mod delAnim">
        <pc:chgData name="Wadekar, Rutwik V (PHS)" userId="2a5e2d9c-4b8f-4908-b5d9-5af98d353005" providerId="ADAL" clId="{593AF3C3-882A-49B4-8863-DF56741BF615}" dt="2024-11-20T01:13:17.165" v="793" actId="478"/>
        <pc:sldMkLst>
          <pc:docMk/>
          <pc:sldMk cId="2759417796" sldId="312"/>
        </pc:sldMkLst>
        <pc:spChg chg="mod">
          <ac:chgData name="Wadekar, Rutwik V (PHS)" userId="2a5e2d9c-4b8f-4908-b5d9-5af98d353005" providerId="ADAL" clId="{593AF3C3-882A-49B4-8863-DF56741BF615}" dt="2024-11-20T01:13:14.666" v="792" actId="14100"/>
          <ac:spMkLst>
            <pc:docMk/>
            <pc:sldMk cId="2759417796" sldId="312"/>
            <ac:spMk id="23" creationId="{024C956E-4D8C-6D30-F971-D3B31ABE4C86}"/>
          </ac:spMkLst>
        </pc:spChg>
      </pc:sldChg>
      <pc:sldChg chg="modSp add mod ord">
        <pc:chgData name="Wadekar, Rutwik V (PHS)" userId="2a5e2d9c-4b8f-4908-b5d9-5af98d353005" providerId="ADAL" clId="{593AF3C3-882A-49B4-8863-DF56741BF615}" dt="2024-11-20T01:13:35.247" v="829" actId="20577"/>
        <pc:sldMkLst>
          <pc:docMk/>
          <pc:sldMk cId="677780724" sldId="313"/>
        </pc:sldMkLst>
        <pc:spChg chg="mod">
          <ac:chgData name="Wadekar, Rutwik V (PHS)" userId="2a5e2d9c-4b8f-4908-b5d9-5af98d353005" providerId="ADAL" clId="{593AF3C3-882A-49B4-8863-DF56741BF615}" dt="2024-11-20T01:13:35.247" v="829" actId="20577"/>
          <ac:spMkLst>
            <pc:docMk/>
            <pc:sldMk cId="677780724" sldId="313"/>
            <ac:spMk id="4" creationId="{E1BD9039-B800-6370-F6E7-BF000D27615E}"/>
          </ac:spMkLst>
        </pc:spChg>
        <pc:spChg chg="mod">
          <ac:chgData name="Wadekar, Rutwik V (PHS)" userId="2a5e2d9c-4b8f-4908-b5d9-5af98d353005" providerId="ADAL" clId="{593AF3C3-882A-49B4-8863-DF56741BF615}" dt="2024-11-20T01:13:29.053" v="817" actId="14100"/>
          <ac:spMkLst>
            <pc:docMk/>
            <pc:sldMk cId="677780724" sldId="313"/>
            <ac:spMk id="23" creationId="{DDF49569-8E5E-FC0C-A450-167E9BBBCC0F}"/>
          </ac:spMkLst>
        </pc:spChg>
      </pc:sldChg>
      <pc:sldChg chg="addSp delSp modSp add mod delAnim modAnim">
        <pc:chgData name="Wadekar, Rutwik V (PHS)" userId="2a5e2d9c-4b8f-4908-b5d9-5af98d353005" providerId="ADAL" clId="{593AF3C3-882A-49B4-8863-DF56741BF615}" dt="2024-11-20T01:49:54.432" v="1050" actId="14100"/>
        <pc:sldMkLst>
          <pc:docMk/>
          <pc:sldMk cId="2785304061" sldId="314"/>
        </pc:sldMkLst>
        <pc:spChg chg="mod">
          <ac:chgData name="Wadekar, Rutwik V (PHS)" userId="2a5e2d9c-4b8f-4908-b5d9-5af98d353005" providerId="ADAL" clId="{593AF3C3-882A-49B4-8863-DF56741BF615}" dt="2024-11-20T01:16:48.814" v="928" actId="1076"/>
          <ac:spMkLst>
            <pc:docMk/>
            <pc:sldMk cId="2785304061" sldId="314"/>
            <ac:spMk id="2" creationId="{D322FBB7-7565-883B-4037-9F3A116B29D5}"/>
          </ac:spMkLst>
        </pc:spChg>
        <pc:spChg chg="mod">
          <ac:chgData name="Wadekar, Rutwik V (PHS)" userId="2a5e2d9c-4b8f-4908-b5d9-5af98d353005" providerId="ADAL" clId="{593AF3C3-882A-49B4-8863-DF56741BF615}" dt="2024-11-20T01:15:05.499" v="853" actId="20577"/>
          <ac:spMkLst>
            <pc:docMk/>
            <pc:sldMk cId="2785304061" sldId="314"/>
            <ac:spMk id="3" creationId="{5D147F0A-8692-99CF-DB74-E5B4EFACB0AB}"/>
          </ac:spMkLst>
        </pc:spChg>
        <pc:spChg chg="add mod">
          <ac:chgData name="Wadekar, Rutwik V (PHS)" userId="2a5e2d9c-4b8f-4908-b5d9-5af98d353005" providerId="ADAL" clId="{593AF3C3-882A-49B4-8863-DF56741BF615}" dt="2024-11-20T01:49:54.432" v="1050" actId="14100"/>
          <ac:spMkLst>
            <pc:docMk/>
            <pc:sldMk cId="2785304061" sldId="314"/>
            <ac:spMk id="4" creationId="{932C8A7A-8080-1EE2-933F-D1BC93EB62BE}"/>
          </ac:spMkLst>
        </pc:spChg>
        <pc:spChg chg="mod">
          <ac:chgData name="Wadekar, Rutwik V (PHS)" userId="2a5e2d9c-4b8f-4908-b5d9-5af98d353005" providerId="ADAL" clId="{593AF3C3-882A-49B4-8863-DF56741BF615}" dt="2024-11-20T01:15:17.071" v="913" actId="20577"/>
          <ac:spMkLst>
            <pc:docMk/>
            <pc:sldMk cId="2785304061" sldId="314"/>
            <ac:spMk id="5" creationId="{50D0FA85-99A8-F82D-E2FD-25C7BFD22D3E}"/>
          </ac:spMkLst>
        </pc:spChg>
        <pc:spChg chg="add mod">
          <ac:chgData name="Wadekar, Rutwik V (PHS)" userId="2a5e2d9c-4b8f-4908-b5d9-5af98d353005" providerId="ADAL" clId="{593AF3C3-882A-49B4-8863-DF56741BF615}" dt="2024-11-20T01:16:34.505" v="924" actId="207"/>
          <ac:spMkLst>
            <pc:docMk/>
            <pc:sldMk cId="2785304061" sldId="314"/>
            <ac:spMk id="13" creationId="{134BB2C0-2381-15FC-997D-58027CC790AA}"/>
          </ac:spMkLst>
        </pc:spChg>
        <pc:spChg chg="add mod">
          <ac:chgData name="Wadekar, Rutwik V (PHS)" userId="2a5e2d9c-4b8f-4908-b5d9-5af98d353005" providerId="ADAL" clId="{593AF3C3-882A-49B4-8863-DF56741BF615}" dt="2024-11-20T01:17:57.476" v="999" actId="1076"/>
          <ac:spMkLst>
            <pc:docMk/>
            <pc:sldMk cId="2785304061" sldId="314"/>
            <ac:spMk id="17" creationId="{BC7035C6-FC95-BD79-9A79-40CB96B3B260}"/>
          </ac:spMkLst>
        </pc:spChg>
        <pc:spChg chg="add mod">
          <ac:chgData name="Wadekar, Rutwik V (PHS)" userId="2a5e2d9c-4b8f-4908-b5d9-5af98d353005" providerId="ADAL" clId="{593AF3C3-882A-49B4-8863-DF56741BF615}" dt="2024-11-20T01:17:54.078" v="998" actId="1076"/>
          <ac:spMkLst>
            <pc:docMk/>
            <pc:sldMk cId="2785304061" sldId="314"/>
            <ac:spMk id="19" creationId="{F60CE2A4-7643-C92C-808A-7B639BAB938C}"/>
          </ac:spMkLst>
        </pc:spChg>
        <pc:spChg chg="add mod">
          <ac:chgData name="Wadekar, Rutwik V (PHS)" userId="2a5e2d9c-4b8f-4908-b5d9-5af98d353005" providerId="ADAL" clId="{593AF3C3-882A-49B4-8863-DF56741BF615}" dt="2024-11-20T01:18:08.951" v="1001" actId="1076"/>
          <ac:spMkLst>
            <pc:docMk/>
            <pc:sldMk cId="2785304061" sldId="314"/>
            <ac:spMk id="27" creationId="{06367C43-647B-5DB0-A9FB-90B5252D8F6F}"/>
          </ac:spMkLst>
        </pc:spChg>
        <pc:spChg chg="add mod">
          <ac:chgData name="Wadekar, Rutwik V (PHS)" userId="2a5e2d9c-4b8f-4908-b5d9-5af98d353005" providerId="ADAL" clId="{593AF3C3-882A-49B4-8863-DF56741BF615}" dt="2024-11-20T01:18:12.392" v="1007" actId="20577"/>
          <ac:spMkLst>
            <pc:docMk/>
            <pc:sldMk cId="2785304061" sldId="314"/>
            <ac:spMk id="29" creationId="{C76FE87A-DAAB-7493-2AA1-0F80756C4FC7}"/>
          </ac:spMkLst>
        </pc:spChg>
        <pc:spChg chg="add mod">
          <ac:chgData name="Wadekar, Rutwik V (PHS)" userId="2a5e2d9c-4b8f-4908-b5d9-5af98d353005" providerId="ADAL" clId="{593AF3C3-882A-49B4-8863-DF56741BF615}" dt="2024-11-20T01:18:08.951" v="1001" actId="1076"/>
          <ac:spMkLst>
            <pc:docMk/>
            <pc:sldMk cId="2785304061" sldId="314"/>
            <ac:spMk id="30" creationId="{3030F608-8F06-F6E8-C2F9-7AC94EE0496B}"/>
          </ac:spMkLst>
        </pc:spChg>
        <pc:spChg chg="add mod">
          <ac:chgData name="Wadekar, Rutwik V (PHS)" userId="2a5e2d9c-4b8f-4908-b5d9-5af98d353005" providerId="ADAL" clId="{593AF3C3-882A-49B4-8863-DF56741BF615}" dt="2024-11-20T01:49:01.034" v="1009" actId="1076"/>
          <ac:spMkLst>
            <pc:docMk/>
            <pc:sldMk cId="2785304061" sldId="314"/>
            <ac:spMk id="31" creationId="{7FE2640E-6DE9-7645-9006-6344474ED9B7}"/>
          </ac:spMkLst>
        </pc:spChg>
        <pc:spChg chg="add mod">
          <ac:chgData name="Wadekar, Rutwik V (PHS)" userId="2a5e2d9c-4b8f-4908-b5d9-5af98d353005" providerId="ADAL" clId="{593AF3C3-882A-49B4-8863-DF56741BF615}" dt="2024-11-20T01:49:16.370" v="1038" actId="20577"/>
          <ac:spMkLst>
            <pc:docMk/>
            <pc:sldMk cId="2785304061" sldId="314"/>
            <ac:spMk id="33" creationId="{875CDADE-8334-4CFC-81B7-B6A70B88EDDB}"/>
          </ac:spMkLst>
        </pc:spChg>
        <pc:spChg chg="add mod">
          <ac:chgData name="Wadekar, Rutwik V (PHS)" userId="2a5e2d9c-4b8f-4908-b5d9-5af98d353005" providerId="ADAL" clId="{593AF3C3-882A-49B4-8863-DF56741BF615}" dt="2024-11-20T01:49:14.011" v="1036" actId="20577"/>
          <ac:spMkLst>
            <pc:docMk/>
            <pc:sldMk cId="2785304061" sldId="314"/>
            <ac:spMk id="34" creationId="{B5199993-7BA2-D744-0B87-28347C0EC61A}"/>
          </ac:spMkLst>
        </pc:spChg>
        <pc:picChg chg="add mod">
          <ac:chgData name="Wadekar, Rutwik V (PHS)" userId="2a5e2d9c-4b8f-4908-b5d9-5af98d353005" providerId="ADAL" clId="{593AF3C3-882A-49B4-8863-DF56741BF615}" dt="2024-11-20T01:16:02.457" v="920" actId="1076"/>
          <ac:picMkLst>
            <pc:docMk/>
            <pc:sldMk cId="2785304061" sldId="314"/>
            <ac:picMk id="11" creationId="{D301B1A1-3824-5E67-1BD0-E59B24BA7880}"/>
          </ac:picMkLst>
        </pc:picChg>
        <pc:picChg chg="add mod">
          <ac:chgData name="Wadekar, Rutwik V (PHS)" userId="2a5e2d9c-4b8f-4908-b5d9-5af98d353005" providerId="ADAL" clId="{593AF3C3-882A-49B4-8863-DF56741BF615}" dt="2024-11-20T01:16:55.309" v="930" actId="1076"/>
          <ac:picMkLst>
            <pc:docMk/>
            <pc:sldMk cId="2785304061" sldId="314"/>
            <ac:picMk id="15" creationId="{64173958-C103-83A5-F558-7B813BFAE3D3}"/>
          </ac:picMkLst>
        </pc:picChg>
        <pc:picChg chg="add mod">
          <ac:chgData name="Wadekar, Rutwik V (PHS)" userId="2a5e2d9c-4b8f-4908-b5d9-5af98d353005" providerId="ADAL" clId="{593AF3C3-882A-49B4-8863-DF56741BF615}" dt="2024-11-20T01:18:08.951" v="1001" actId="1076"/>
          <ac:picMkLst>
            <pc:docMk/>
            <pc:sldMk cId="2785304061" sldId="314"/>
            <ac:picMk id="28" creationId="{79589714-46F6-3F9E-EA3E-BCCD94D75340}"/>
          </ac:picMkLst>
        </pc:picChg>
        <pc:picChg chg="add mod">
          <ac:chgData name="Wadekar, Rutwik V (PHS)" userId="2a5e2d9c-4b8f-4908-b5d9-5af98d353005" providerId="ADAL" clId="{593AF3C3-882A-49B4-8863-DF56741BF615}" dt="2024-11-20T01:49:01.034" v="1009" actId="1076"/>
          <ac:picMkLst>
            <pc:docMk/>
            <pc:sldMk cId="2785304061" sldId="314"/>
            <ac:picMk id="32" creationId="{F4B704BC-F71F-4D0E-2486-CB5A0E2813D5}"/>
          </ac:picMkLst>
        </pc:picChg>
      </pc:sldChg>
      <pc:sldChg chg="addSp delSp modSp add mod delAnim modAnim">
        <pc:chgData name="Wadekar, Rutwik V (PHS)" userId="2a5e2d9c-4b8f-4908-b5d9-5af98d353005" providerId="ADAL" clId="{593AF3C3-882A-49B4-8863-DF56741BF615}" dt="2024-11-20T02:03:25.701" v="1162"/>
        <pc:sldMkLst>
          <pc:docMk/>
          <pc:sldMk cId="599279078" sldId="315"/>
        </pc:sldMkLst>
        <pc:spChg chg="add del mod">
          <ac:chgData name="Wadekar, Rutwik V (PHS)" userId="2a5e2d9c-4b8f-4908-b5d9-5af98d353005" providerId="ADAL" clId="{593AF3C3-882A-49B4-8863-DF56741BF615}" dt="2024-11-20T01:59:45.764" v="1092"/>
          <ac:spMkLst>
            <pc:docMk/>
            <pc:sldMk cId="599279078" sldId="315"/>
            <ac:spMk id="3" creationId="{FE0F2672-7746-E390-B2C9-CE964877B263}"/>
          </ac:spMkLst>
        </pc:spChg>
        <pc:spChg chg="mod">
          <ac:chgData name="Wadekar, Rutwik V (PHS)" userId="2a5e2d9c-4b8f-4908-b5d9-5af98d353005" providerId="ADAL" clId="{593AF3C3-882A-49B4-8863-DF56741BF615}" dt="2024-11-20T02:03:00.271" v="1154" actId="20577"/>
          <ac:spMkLst>
            <pc:docMk/>
            <pc:sldMk cId="599279078" sldId="315"/>
            <ac:spMk id="5" creationId="{54F26C1F-15CF-43AE-E85B-55F636789EE4}"/>
          </ac:spMkLst>
        </pc:spChg>
        <pc:picChg chg="add mod">
          <ac:chgData name="Wadekar, Rutwik V (PHS)" userId="2a5e2d9c-4b8f-4908-b5d9-5af98d353005" providerId="ADAL" clId="{593AF3C3-882A-49B4-8863-DF56741BF615}" dt="2024-11-20T02:03:24.038" v="1161" actId="1076"/>
          <ac:picMkLst>
            <pc:docMk/>
            <pc:sldMk cId="599279078" sldId="315"/>
            <ac:picMk id="6" creationId="{E96C2DC2-2EBA-F4F6-99B7-558B8E549412}"/>
          </ac:picMkLst>
        </pc:picChg>
      </pc:sldChg>
      <pc:sldChg chg="addSp delSp modSp mod">
        <pc:chgData name="Wadekar, Rutwik V (PHS)" userId="2a5e2d9c-4b8f-4908-b5d9-5af98d353005" providerId="ADAL" clId="{593AF3C3-882A-49B4-8863-DF56741BF615}" dt="2024-11-20T23:58:21.443" v="1175" actId="478"/>
        <pc:sldMkLst>
          <pc:docMk/>
          <pc:sldMk cId="3142017333" sldId="335"/>
        </pc:sldMkLst>
        <pc:spChg chg="mod">
          <ac:chgData name="Wadekar, Rutwik V (PHS)" userId="2a5e2d9c-4b8f-4908-b5d9-5af98d353005" providerId="ADAL" clId="{593AF3C3-882A-49B4-8863-DF56741BF615}" dt="2024-11-20T23:58:06.907" v="1172" actId="1076"/>
          <ac:spMkLst>
            <pc:docMk/>
            <pc:sldMk cId="3142017333" sldId="335"/>
            <ac:spMk id="2" creationId="{25C1EC88-0257-59F3-E35E-F4F3F116DA25}"/>
          </ac:spMkLst>
        </pc:spChg>
        <pc:spChg chg="add">
          <ac:chgData name="Wadekar, Rutwik V (PHS)" userId="2a5e2d9c-4b8f-4908-b5d9-5af98d353005" providerId="ADAL" clId="{593AF3C3-882A-49B4-8863-DF56741BF615}" dt="2024-11-20T23:57:10.990" v="1166"/>
          <ac:spMkLst>
            <pc:docMk/>
            <pc:sldMk cId="3142017333" sldId="335"/>
            <ac:spMk id="7" creationId="{D7D76BC4-982C-A5EF-63D7-69AFCFC62D4B}"/>
          </ac:spMkLst>
        </pc:spChg>
      </pc:sldChg>
      <pc:sldChg chg="modAnim">
        <pc:chgData name="Wadekar, Rutwik V (PHS)" userId="2a5e2d9c-4b8f-4908-b5d9-5af98d353005" providerId="ADAL" clId="{593AF3C3-882A-49B4-8863-DF56741BF615}" dt="2024-11-23T23:26:57.782" v="1191"/>
        <pc:sldMkLst>
          <pc:docMk/>
          <pc:sldMk cId="2132070429" sldId="342"/>
        </pc:sldMkLst>
      </pc:sldChg>
      <pc:sldChg chg="add ord">
        <pc:chgData name="Wadekar, Rutwik V (PHS)" userId="2a5e2d9c-4b8f-4908-b5d9-5af98d353005" providerId="ADAL" clId="{593AF3C3-882A-49B4-8863-DF56741BF615}" dt="2024-11-23T23:27:29.648" v="1194"/>
        <pc:sldMkLst>
          <pc:docMk/>
          <pc:sldMk cId="3201720417" sldId="34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B83AC-92BA-5389-7218-F733D37403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922012-3C24-F74E-3F3A-3E8B2A3E53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E554CD-1FCD-F800-6A2A-3E0F298D48E9}"/>
              </a:ext>
            </a:extLst>
          </p:cNvPr>
          <p:cNvSpPr>
            <a:spLocks noGrp="1"/>
          </p:cNvSpPr>
          <p:nvPr>
            <p:ph type="dt" sz="half" idx="10"/>
          </p:nvPr>
        </p:nvSpPr>
        <p:spPr/>
        <p:txBody>
          <a:bodyPr/>
          <a:lstStyle/>
          <a:p>
            <a:fld id="{273A6F10-3925-4742-A2A9-C78703B03929}" type="datetimeFigureOut">
              <a:rPr lang="en-US" smtClean="0"/>
              <a:t>12/18/2024</a:t>
            </a:fld>
            <a:endParaRPr lang="en-US"/>
          </a:p>
        </p:txBody>
      </p:sp>
      <p:sp>
        <p:nvSpPr>
          <p:cNvPr id="5" name="Footer Placeholder 4">
            <a:extLst>
              <a:ext uri="{FF2B5EF4-FFF2-40B4-BE49-F238E27FC236}">
                <a16:creationId xmlns:a16="http://schemas.microsoft.com/office/drawing/2014/main" id="{1B38B1C2-AC60-4F55-128D-009BA20BB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E8AE01-CC45-6EFE-9D21-CCEA239B884A}"/>
              </a:ext>
            </a:extLst>
          </p:cNvPr>
          <p:cNvSpPr>
            <a:spLocks noGrp="1"/>
          </p:cNvSpPr>
          <p:nvPr>
            <p:ph type="sldNum" sz="quarter" idx="12"/>
          </p:nvPr>
        </p:nvSpPr>
        <p:spPr/>
        <p:txBody>
          <a:bodyPr/>
          <a:lstStyle/>
          <a:p>
            <a:fld id="{C785CA30-8689-4DCE-AA63-AC642247A8A4}" type="slidenum">
              <a:rPr lang="en-US" smtClean="0"/>
              <a:t>‹#›</a:t>
            </a:fld>
            <a:endParaRPr lang="en-US"/>
          </a:p>
        </p:txBody>
      </p:sp>
    </p:spTree>
    <p:extLst>
      <p:ext uri="{BB962C8B-B14F-4D97-AF65-F5344CB8AC3E}">
        <p14:creationId xmlns:p14="http://schemas.microsoft.com/office/powerpoint/2010/main" val="380438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D66A6-1FD1-8C04-6090-03668B51BC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C79FC3-E3B0-46A6-9226-9F3DD65999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CD12E3-0309-3D5F-6D54-9FB12F7EEEA9}"/>
              </a:ext>
            </a:extLst>
          </p:cNvPr>
          <p:cNvSpPr>
            <a:spLocks noGrp="1"/>
          </p:cNvSpPr>
          <p:nvPr>
            <p:ph type="dt" sz="half" idx="10"/>
          </p:nvPr>
        </p:nvSpPr>
        <p:spPr/>
        <p:txBody>
          <a:bodyPr/>
          <a:lstStyle/>
          <a:p>
            <a:fld id="{273A6F10-3925-4742-A2A9-C78703B03929}" type="datetimeFigureOut">
              <a:rPr lang="en-US" smtClean="0"/>
              <a:t>12/18/2024</a:t>
            </a:fld>
            <a:endParaRPr lang="en-US"/>
          </a:p>
        </p:txBody>
      </p:sp>
      <p:sp>
        <p:nvSpPr>
          <p:cNvPr id="5" name="Footer Placeholder 4">
            <a:extLst>
              <a:ext uri="{FF2B5EF4-FFF2-40B4-BE49-F238E27FC236}">
                <a16:creationId xmlns:a16="http://schemas.microsoft.com/office/drawing/2014/main" id="{B5206F95-C72C-FAC5-AF55-FA4AE2722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74CD1E-4A44-2C57-601D-80BA2A61A2CF}"/>
              </a:ext>
            </a:extLst>
          </p:cNvPr>
          <p:cNvSpPr>
            <a:spLocks noGrp="1"/>
          </p:cNvSpPr>
          <p:nvPr>
            <p:ph type="sldNum" sz="quarter" idx="12"/>
          </p:nvPr>
        </p:nvSpPr>
        <p:spPr/>
        <p:txBody>
          <a:bodyPr/>
          <a:lstStyle/>
          <a:p>
            <a:fld id="{C785CA30-8689-4DCE-AA63-AC642247A8A4}" type="slidenum">
              <a:rPr lang="en-US" smtClean="0"/>
              <a:t>‹#›</a:t>
            </a:fld>
            <a:endParaRPr lang="en-US"/>
          </a:p>
        </p:txBody>
      </p:sp>
    </p:spTree>
    <p:extLst>
      <p:ext uri="{BB962C8B-B14F-4D97-AF65-F5344CB8AC3E}">
        <p14:creationId xmlns:p14="http://schemas.microsoft.com/office/powerpoint/2010/main" val="4178284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44B5C1-D2DB-0F33-047A-34FBCD8CDA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86106A-F099-F54E-E0A6-61E23AF596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2D0664-9450-91BB-D963-55217AC91587}"/>
              </a:ext>
            </a:extLst>
          </p:cNvPr>
          <p:cNvSpPr>
            <a:spLocks noGrp="1"/>
          </p:cNvSpPr>
          <p:nvPr>
            <p:ph type="dt" sz="half" idx="10"/>
          </p:nvPr>
        </p:nvSpPr>
        <p:spPr/>
        <p:txBody>
          <a:bodyPr/>
          <a:lstStyle/>
          <a:p>
            <a:fld id="{273A6F10-3925-4742-A2A9-C78703B03929}" type="datetimeFigureOut">
              <a:rPr lang="en-US" smtClean="0"/>
              <a:t>12/18/2024</a:t>
            </a:fld>
            <a:endParaRPr lang="en-US"/>
          </a:p>
        </p:txBody>
      </p:sp>
      <p:sp>
        <p:nvSpPr>
          <p:cNvPr id="5" name="Footer Placeholder 4">
            <a:extLst>
              <a:ext uri="{FF2B5EF4-FFF2-40B4-BE49-F238E27FC236}">
                <a16:creationId xmlns:a16="http://schemas.microsoft.com/office/drawing/2014/main" id="{C6F869BB-9DCD-CD7F-B151-E36549128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1FD9D-2EEB-07B7-138D-34F13D942F33}"/>
              </a:ext>
            </a:extLst>
          </p:cNvPr>
          <p:cNvSpPr>
            <a:spLocks noGrp="1"/>
          </p:cNvSpPr>
          <p:nvPr>
            <p:ph type="sldNum" sz="quarter" idx="12"/>
          </p:nvPr>
        </p:nvSpPr>
        <p:spPr/>
        <p:txBody>
          <a:bodyPr/>
          <a:lstStyle/>
          <a:p>
            <a:fld id="{C785CA30-8689-4DCE-AA63-AC642247A8A4}" type="slidenum">
              <a:rPr lang="en-US" smtClean="0"/>
              <a:t>‹#›</a:t>
            </a:fld>
            <a:endParaRPr lang="en-US"/>
          </a:p>
        </p:txBody>
      </p:sp>
    </p:spTree>
    <p:extLst>
      <p:ext uri="{BB962C8B-B14F-4D97-AF65-F5344CB8AC3E}">
        <p14:creationId xmlns:p14="http://schemas.microsoft.com/office/powerpoint/2010/main" val="3846263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41FE-B14B-1901-A993-B7266B2D4E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64C46B-CC81-D6F6-2FDC-D45CC91630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DA52A3-031A-654E-9B80-8132BC579445}"/>
              </a:ext>
            </a:extLst>
          </p:cNvPr>
          <p:cNvSpPr>
            <a:spLocks noGrp="1"/>
          </p:cNvSpPr>
          <p:nvPr>
            <p:ph type="dt" sz="half" idx="10"/>
          </p:nvPr>
        </p:nvSpPr>
        <p:spPr/>
        <p:txBody>
          <a:bodyPr/>
          <a:lstStyle/>
          <a:p>
            <a:fld id="{273A6F10-3925-4742-A2A9-C78703B03929}" type="datetimeFigureOut">
              <a:rPr lang="en-US" smtClean="0"/>
              <a:t>12/18/2024</a:t>
            </a:fld>
            <a:endParaRPr lang="en-US"/>
          </a:p>
        </p:txBody>
      </p:sp>
      <p:sp>
        <p:nvSpPr>
          <p:cNvPr id="5" name="Footer Placeholder 4">
            <a:extLst>
              <a:ext uri="{FF2B5EF4-FFF2-40B4-BE49-F238E27FC236}">
                <a16:creationId xmlns:a16="http://schemas.microsoft.com/office/drawing/2014/main" id="{16B6708B-B979-7966-BBCE-0CA08C59E2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E76564-13D1-6B6F-F413-F9A2C8B57069}"/>
              </a:ext>
            </a:extLst>
          </p:cNvPr>
          <p:cNvSpPr>
            <a:spLocks noGrp="1"/>
          </p:cNvSpPr>
          <p:nvPr>
            <p:ph type="sldNum" sz="quarter" idx="12"/>
          </p:nvPr>
        </p:nvSpPr>
        <p:spPr/>
        <p:txBody>
          <a:bodyPr/>
          <a:lstStyle/>
          <a:p>
            <a:fld id="{C785CA30-8689-4DCE-AA63-AC642247A8A4}" type="slidenum">
              <a:rPr lang="en-US" smtClean="0"/>
              <a:t>‹#›</a:t>
            </a:fld>
            <a:endParaRPr lang="en-US"/>
          </a:p>
        </p:txBody>
      </p:sp>
    </p:spTree>
    <p:extLst>
      <p:ext uri="{BB962C8B-B14F-4D97-AF65-F5344CB8AC3E}">
        <p14:creationId xmlns:p14="http://schemas.microsoft.com/office/powerpoint/2010/main" val="341862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D15F5-8F2B-5D5A-B7BA-861EC9B02B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E6F8B5-E651-136C-8D42-92FC8DAF3C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7E508C-60B1-C5F6-8961-C44544A75AF5}"/>
              </a:ext>
            </a:extLst>
          </p:cNvPr>
          <p:cNvSpPr>
            <a:spLocks noGrp="1"/>
          </p:cNvSpPr>
          <p:nvPr>
            <p:ph type="dt" sz="half" idx="10"/>
          </p:nvPr>
        </p:nvSpPr>
        <p:spPr/>
        <p:txBody>
          <a:bodyPr/>
          <a:lstStyle/>
          <a:p>
            <a:fld id="{273A6F10-3925-4742-A2A9-C78703B03929}" type="datetimeFigureOut">
              <a:rPr lang="en-US" smtClean="0"/>
              <a:t>12/18/2024</a:t>
            </a:fld>
            <a:endParaRPr lang="en-US"/>
          </a:p>
        </p:txBody>
      </p:sp>
      <p:sp>
        <p:nvSpPr>
          <p:cNvPr id="5" name="Footer Placeholder 4">
            <a:extLst>
              <a:ext uri="{FF2B5EF4-FFF2-40B4-BE49-F238E27FC236}">
                <a16:creationId xmlns:a16="http://schemas.microsoft.com/office/drawing/2014/main" id="{D6372202-CD56-5257-5127-B260F60B5C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CDCF5-2846-6401-46EF-261F19A9F91B}"/>
              </a:ext>
            </a:extLst>
          </p:cNvPr>
          <p:cNvSpPr>
            <a:spLocks noGrp="1"/>
          </p:cNvSpPr>
          <p:nvPr>
            <p:ph type="sldNum" sz="quarter" idx="12"/>
          </p:nvPr>
        </p:nvSpPr>
        <p:spPr/>
        <p:txBody>
          <a:bodyPr/>
          <a:lstStyle/>
          <a:p>
            <a:fld id="{C785CA30-8689-4DCE-AA63-AC642247A8A4}" type="slidenum">
              <a:rPr lang="en-US" smtClean="0"/>
              <a:t>‹#›</a:t>
            </a:fld>
            <a:endParaRPr lang="en-US"/>
          </a:p>
        </p:txBody>
      </p:sp>
    </p:spTree>
    <p:extLst>
      <p:ext uri="{BB962C8B-B14F-4D97-AF65-F5344CB8AC3E}">
        <p14:creationId xmlns:p14="http://schemas.microsoft.com/office/powerpoint/2010/main" val="4035670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65EEE-9997-1C31-6F01-50A25C2A78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7E934C-829C-4EC2-C385-90D0925B3F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9D7F73-A474-23E7-5E26-301C9B61F9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AC1AE9-5D3B-BEBA-ED8B-FBBB987C7965}"/>
              </a:ext>
            </a:extLst>
          </p:cNvPr>
          <p:cNvSpPr>
            <a:spLocks noGrp="1"/>
          </p:cNvSpPr>
          <p:nvPr>
            <p:ph type="dt" sz="half" idx="10"/>
          </p:nvPr>
        </p:nvSpPr>
        <p:spPr/>
        <p:txBody>
          <a:bodyPr/>
          <a:lstStyle/>
          <a:p>
            <a:fld id="{273A6F10-3925-4742-A2A9-C78703B03929}" type="datetimeFigureOut">
              <a:rPr lang="en-US" smtClean="0"/>
              <a:t>12/18/2024</a:t>
            </a:fld>
            <a:endParaRPr lang="en-US"/>
          </a:p>
        </p:txBody>
      </p:sp>
      <p:sp>
        <p:nvSpPr>
          <p:cNvPr id="6" name="Footer Placeholder 5">
            <a:extLst>
              <a:ext uri="{FF2B5EF4-FFF2-40B4-BE49-F238E27FC236}">
                <a16:creationId xmlns:a16="http://schemas.microsoft.com/office/drawing/2014/main" id="{AF8117DC-FBA3-ABF4-51F2-7274E89ABC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B48BA7-8E6A-7D26-A9B9-D7B4C6848D86}"/>
              </a:ext>
            </a:extLst>
          </p:cNvPr>
          <p:cNvSpPr>
            <a:spLocks noGrp="1"/>
          </p:cNvSpPr>
          <p:nvPr>
            <p:ph type="sldNum" sz="quarter" idx="12"/>
          </p:nvPr>
        </p:nvSpPr>
        <p:spPr/>
        <p:txBody>
          <a:bodyPr/>
          <a:lstStyle/>
          <a:p>
            <a:fld id="{C785CA30-8689-4DCE-AA63-AC642247A8A4}" type="slidenum">
              <a:rPr lang="en-US" smtClean="0"/>
              <a:t>‹#›</a:t>
            </a:fld>
            <a:endParaRPr lang="en-US"/>
          </a:p>
        </p:txBody>
      </p:sp>
    </p:spTree>
    <p:extLst>
      <p:ext uri="{BB962C8B-B14F-4D97-AF65-F5344CB8AC3E}">
        <p14:creationId xmlns:p14="http://schemas.microsoft.com/office/powerpoint/2010/main" val="161788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4113-A93B-7BCB-4C28-C67AE66FB6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A73303-7792-21A5-AD51-64BA564BDD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5BAE25-E413-5897-916A-97B908E661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CADC01-4610-4E9B-7576-927653D5D7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7A9BC3-7C00-6258-6C21-2BBD85EC1A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F0C7C3-8314-F12C-0971-BE2104A9CD38}"/>
              </a:ext>
            </a:extLst>
          </p:cNvPr>
          <p:cNvSpPr>
            <a:spLocks noGrp="1"/>
          </p:cNvSpPr>
          <p:nvPr>
            <p:ph type="dt" sz="half" idx="10"/>
          </p:nvPr>
        </p:nvSpPr>
        <p:spPr/>
        <p:txBody>
          <a:bodyPr/>
          <a:lstStyle/>
          <a:p>
            <a:fld id="{273A6F10-3925-4742-A2A9-C78703B03929}" type="datetimeFigureOut">
              <a:rPr lang="en-US" smtClean="0"/>
              <a:t>12/18/2024</a:t>
            </a:fld>
            <a:endParaRPr lang="en-US"/>
          </a:p>
        </p:txBody>
      </p:sp>
      <p:sp>
        <p:nvSpPr>
          <p:cNvPr id="8" name="Footer Placeholder 7">
            <a:extLst>
              <a:ext uri="{FF2B5EF4-FFF2-40B4-BE49-F238E27FC236}">
                <a16:creationId xmlns:a16="http://schemas.microsoft.com/office/drawing/2014/main" id="{22465B42-9B04-EFF1-716D-8022222991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378879-E7FE-5CB0-B630-F380FBEE29BD}"/>
              </a:ext>
            </a:extLst>
          </p:cNvPr>
          <p:cNvSpPr>
            <a:spLocks noGrp="1"/>
          </p:cNvSpPr>
          <p:nvPr>
            <p:ph type="sldNum" sz="quarter" idx="12"/>
          </p:nvPr>
        </p:nvSpPr>
        <p:spPr/>
        <p:txBody>
          <a:bodyPr/>
          <a:lstStyle/>
          <a:p>
            <a:fld id="{C785CA30-8689-4DCE-AA63-AC642247A8A4}" type="slidenum">
              <a:rPr lang="en-US" smtClean="0"/>
              <a:t>‹#›</a:t>
            </a:fld>
            <a:endParaRPr lang="en-US"/>
          </a:p>
        </p:txBody>
      </p:sp>
    </p:spTree>
    <p:extLst>
      <p:ext uri="{BB962C8B-B14F-4D97-AF65-F5344CB8AC3E}">
        <p14:creationId xmlns:p14="http://schemas.microsoft.com/office/powerpoint/2010/main" val="2872930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65EB-C2BB-F782-6C4B-EBE9E6DFFB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6B78AA-8BBD-C488-537D-884F36211956}"/>
              </a:ext>
            </a:extLst>
          </p:cNvPr>
          <p:cNvSpPr>
            <a:spLocks noGrp="1"/>
          </p:cNvSpPr>
          <p:nvPr>
            <p:ph type="dt" sz="half" idx="10"/>
          </p:nvPr>
        </p:nvSpPr>
        <p:spPr/>
        <p:txBody>
          <a:bodyPr/>
          <a:lstStyle/>
          <a:p>
            <a:fld id="{273A6F10-3925-4742-A2A9-C78703B03929}" type="datetimeFigureOut">
              <a:rPr lang="en-US" smtClean="0"/>
              <a:t>12/18/2024</a:t>
            </a:fld>
            <a:endParaRPr lang="en-US"/>
          </a:p>
        </p:txBody>
      </p:sp>
      <p:sp>
        <p:nvSpPr>
          <p:cNvPr id="4" name="Footer Placeholder 3">
            <a:extLst>
              <a:ext uri="{FF2B5EF4-FFF2-40B4-BE49-F238E27FC236}">
                <a16:creationId xmlns:a16="http://schemas.microsoft.com/office/drawing/2014/main" id="{E9B84B7D-0769-A6A7-BF45-58B7A34B9B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D11D54-BD2E-0286-3DEA-C529963A47D6}"/>
              </a:ext>
            </a:extLst>
          </p:cNvPr>
          <p:cNvSpPr>
            <a:spLocks noGrp="1"/>
          </p:cNvSpPr>
          <p:nvPr>
            <p:ph type="sldNum" sz="quarter" idx="12"/>
          </p:nvPr>
        </p:nvSpPr>
        <p:spPr/>
        <p:txBody>
          <a:bodyPr/>
          <a:lstStyle/>
          <a:p>
            <a:fld id="{C785CA30-8689-4DCE-AA63-AC642247A8A4}" type="slidenum">
              <a:rPr lang="en-US" smtClean="0"/>
              <a:t>‹#›</a:t>
            </a:fld>
            <a:endParaRPr lang="en-US"/>
          </a:p>
        </p:txBody>
      </p:sp>
    </p:spTree>
    <p:extLst>
      <p:ext uri="{BB962C8B-B14F-4D97-AF65-F5344CB8AC3E}">
        <p14:creationId xmlns:p14="http://schemas.microsoft.com/office/powerpoint/2010/main" val="2421397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AB6404-AE58-BF81-AFA0-3D44F58DA0CD}"/>
              </a:ext>
            </a:extLst>
          </p:cNvPr>
          <p:cNvSpPr>
            <a:spLocks noGrp="1"/>
          </p:cNvSpPr>
          <p:nvPr>
            <p:ph type="dt" sz="half" idx="10"/>
          </p:nvPr>
        </p:nvSpPr>
        <p:spPr/>
        <p:txBody>
          <a:bodyPr/>
          <a:lstStyle/>
          <a:p>
            <a:fld id="{273A6F10-3925-4742-A2A9-C78703B03929}" type="datetimeFigureOut">
              <a:rPr lang="en-US" smtClean="0"/>
              <a:t>12/18/2024</a:t>
            </a:fld>
            <a:endParaRPr lang="en-US"/>
          </a:p>
        </p:txBody>
      </p:sp>
      <p:sp>
        <p:nvSpPr>
          <p:cNvPr id="3" name="Footer Placeholder 2">
            <a:extLst>
              <a:ext uri="{FF2B5EF4-FFF2-40B4-BE49-F238E27FC236}">
                <a16:creationId xmlns:a16="http://schemas.microsoft.com/office/drawing/2014/main" id="{BDEB36C8-D8D7-B8FA-C77B-B640638C41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447929-6726-2D81-C37C-C730DBA758D4}"/>
              </a:ext>
            </a:extLst>
          </p:cNvPr>
          <p:cNvSpPr>
            <a:spLocks noGrp="1"/>
          </p:cNvSpPr>
          <p:nvPr>
            <p:ph type="sldNum" sz="quarter" idx="12"/>
          </p:nvPr>
        </p:nvSpPr>
        <p:spPr/>
        <p:txBody>
          <a:bodyPr/>
          <a:lstStyle/>
          <a:p>
            <a:fld id="{C785CA30-8689-4DCE-AA63-AC642247A8A4}" type="slidenum">
              <a:rPr lang="en-US" smtClean="0"/>
              <a:t>‹#›</a:t>
            </a:fld>
            <a:endParaRPr lang="en-US"/>
          </a:p>
        </p:txBody>
      </p:sp>
    </p:spTree>
    <p:extLst>
      <p:ext uri="{BB962C8B-B14F-4D97-AF65-F5344CB8AC3E}">
        <p14:creationId xmlns:p14="http://schemas.microsoft.com/office/powerpoint/2010/main" val="3911105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640BB-F906-1877-F86D-75C6714494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E7246E-FB0A-9238-0451-2DD6C5BD2B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C7E1D2-8262-2742-B990-70E32F12E8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F2472-914A-A2A8-0047-164097953F62}"/>
              </a:ext>
            </a:extLst>
          </p:cNvPr>
          <p:cNvSpPr>
            <a:spLocks noGrp="1"/>
          </p:cNvSpPr>
          <p:nvPr>
            <p:ph type="dt" sz="half" idx="10"/>
          </p:nvPr>
        </p:nvSpPr>
        <p:spPr/>
        <p:txBody>
          <a:bodyPr/>
          <a:lstStyle/>
          <a:p>
            <a:fld id="{273A6F10-3925-4742-A2A9-C78703B03929}" type="datetimeFigureOut">
              <a:rPr lang="en-US" smtClean="0"/>
              <a:t>12/18/2024</a:t>
            </a:fld>
            <a:endParaRPr lang="en-US"/>
          </a:p>
        </p:txBody>
      </p:sp>
      <p:sp>
        <p:nvSpPr>
          <p:cNvPr id="6" name="Footer Placeholder 5">
            <a:extLst>
              <a:ext uri="{FF2B5EF4-FFF2-40B4-BE49-F238E27FC236}">
                <a16:creationId xmlns:a16="http://schemas.microsoft.com/office/drawing/2014/main" id="{CAE02B54-48DC-345C-8AD2-68909AD17C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1DF40F-F086-7410-903A-71DA2BCD9D12}"/>
              </a:ext>
            </a:extLst>
          </p:cNvPr>
          <p:cNvSpPr>
            <a:spLocks noGrp="1"/>
          </p:cNvSpPr>
          <p:nvPr>
            <p:ph type="sldNum" sz="quarter" idx="12"/>
          </p:nvPr>
        </p:nvSpPr>
        <p:spPr/>
        <p:txBody>
          <a:bodyPr/>
          <a:lstStyle/>
          <a:p>
            <a:fld id="{C785CA30-8689-4DCE-AA63-AC642247A8A4}" type="slidenum">
              <a:rPr lang="en-US" smtClean="0"/>
              <a:t>‹#›</a:t>
            </a:fld>
            <a:endParaRPr lang="en-US"/>
          </a:p>
        </p:txBody>
      </p:sp>
    </p:spTree>
    <p:extLst>
      <p:ext uri="{BB962C8B-B14F-4D97-AF65-F5344CB8AC3E}">
        <p14:creationId xmlns:p14="http://schemas.microsoft.com/office/powerpoint/2010/main" val="1680936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1E612-3E9A-527F-5D68-AA80C1556F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A177DE-3550-49EE-52FA-98BBF2858C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33C9A4-2AB8-6E36-24FF-3D64902DCC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01CCD7-DBCE-F834-B702-4E627FF8773C}"/>
              </a:ext>
            </a:extLst>
          </p:cNvPr>
          <p:cNvSpPr>
            <a:spLocks noGrp="1"/>
          </p:cNvSpPr>
          <p:nvPr>
            <p:ph type="dt" sz="half" idx="10"/>
          </p:nvPr>
        </p:nvSpPr>
        <p:spPr/>
        <p:txBody>
          <a:bodyPr/>
          <a:lstStyle/>
          <a:p>
            <a:fld id="{273A6F10-3925-4742-A2A9-C78703B03929}" type="datetimeFigureOut">
              <a:rPr lang="en-US" smtClean="0"/>
              <a:t>12/18/2024</a:t>
            </a:fld>
            <a:endParaRPr lang="en-US"/>
          </a:p>
        </p:txBody>
      </p:sp>
      <p:sp>
        <p:nvSpPr>
          <p:cNvPr id="6" name="Footer Placeholder 5">
            <a:extLst>
              <a:ext uri="{FF2B5EF4-FFF2-40B4-BE49-F238E27FC236}">
                <a16:creationId xmlns:a16="http://schemas.microsoft.com/office/drawing/2014/main" id="{0094D5C3-4837-756B-4F3A-4194A5564C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52CF99-9CCE-94D7-61AA-6FC18A938B40}"/>
              </a:ext>
            </a:extLst>
          </p:cNvPr>
          <p:cNvSpPr>
            <a:spLocks noGrp="1"/>
          </p:cNvSpPr>
          <p:nvPr>
            <p:ph type="sldNum" sz="quarter" idx="12"/>
          </p:nvPr>
        </p:nvSpPr>
        <p:spPr/>
        <p:txBody>
          <a:bodyPr/>
          <a:lstStyle/>
          <a:p>
            <a:fld id="{C785CA30-8689-4DCE-AA63-AC642247A8A4}" type="slidenum">
              <a:rPr lang="en-US" smtClean="0"/>
              <a:t>‹#›</a:t>
            </a:fld>
            <a:endParaRPr lang="en-US"/>
          </a:p>
        </p:txBody>
      </p:sp>
    </p:spTree>
    <p:extLst>
      <p:ext uri="{BB962C8B-B14F-4D97-AF65-F5344CB8AC3E}">
        <p14:creationId xmlns:p14="http://schemas.microsoft.com/office/powerpoint/2010/main" val="850844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58276C-75F3-01A4-60A9-264AAF5CD3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04A4E3-EF4B-6672-39BD-9257EF58FA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3008D-B6A9-0C8B-F1D5-A4926DED06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73A6F10-3925-4742-A2A9-C78703B03929}" type="datetimeFigureOut">
              <a:rPr lang="en-US" smtClean="0"/>
              <a:t>12/18/2024</a:t>
            </a:fld>
            <a:endParaRPr lang="en-US"/>
          </a:p>
        </p:txBody>
      </p:sp>
      <p:sp>
        <p:nvSpPr>
          <p:cNvPr id="5" name="Footer Placeholder 4">
            <a:extLst>
              <a:ext uri="{FF2B5EF4-FFF2-40B4-BE49-F238E27FC236}">
                <a16:creationId xmlns:a16="http://schemas.microsoft.com/office/drawing/2014/main" id="{3B7C38F7-D54C-A991-067C-E098ED630C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F2A4646-B1C5-F6C0-89DA-EB86A05BCE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85CA30-8689-4DCE-AA63-AC642247A8A4}" type="slidenum">
              <a:rPr lang="en-US" smtClean="0"/>
              <a:t>‹#›</a:t>
            </a:fld>
            <a:endParaRPr lang="en-US"/>
          </a:p>
        </p:txBody>
      </p:sp>
    </p:spTree>
    <p:extLst>
      <p:ext uri="{BB962C8B-B14F-4D97-AF65-F5344CB8AC3E}">
        <p14:creationId xmlns:p14="http://schemas.microsoft.com/office/powerpoint/2010/main" val="1586800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21.sv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21.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7zeb.neocities.org/" TargetMode="Externa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hyperlink" Target="https://www.microsoft.com/"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png"/><Relationship Id="rId15" Type="http://schemas.openxmlformats.org/officeDocument/2006/relationships/image" Target="../media/image53.svg"/><Relationship Id="rId10" Type="http://schemas.openxmlformats.org/officeDocument/2006/relationships/image" Target="../media/image48.png"/><Relationship Id="rId4" Type="http://schemas.openxmlformats.org/officeDocument/2006/relationships/image" Target="../media/image28.png"/><Relationship Id="rId9" Type="http://schemas.openxmlformats.org/officeDocument/2006/relationships/image" Target="../media/image47.svg"/><Relationship Id="rId14" Type="http://schemas.openxmlformats.org/officeDocument/2006/relationships/image" Target="../media/image52.png"/></Relationships>
</file>

<file path=ppt/slides/_rels/slide82.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48.png"/><Relationship Id="rId18" Type="http://schemas.openxmlformats.org/officeDocument/2006/relationships/image" Target="../media/image53.svg"/><Relationship Id="rId3" Type="http://schemas.openxmlformats.org/officeDocument/2006/relationships/image" Target="../media/image43.png"/><Relationship Id="rId7" Type="http://schemas.microsoft.com/office/2007/relationships/hdphoto" Target="../media/hdphoto2.wdp"/><Relationship Id="rId12" Type="http://schemas.openxmlformats.org/officeDocument/2006/relationships/image" Target="../media/image47.svg"/><Relationship Id="rId17" Type="http://schemas.openxmlformats.org/officeDocument/2006/relationships/image" Target="../media/image52.png"/><Relationship Id="rId2" Type="http://schemas.openxmlformats.org/officeDocument/2006/relationships/image" Target="../media/image34.jpeg"/><Relationship Id="rId16" Type="http://schemas.openxmlformats.org/officeDocument/2006/relationships/image" Target="../media/image51.sv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46.png"/><Relationship Id="rId5" Type="http://schemas.openxmlformats.org/officeDocument/2006/relationships/image" Target="../media/image54.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28.png"/><Relationship Id="rId14" Type="http://schemas.openxmlformats.org/officeDocument/2006/relationships/image" Target="../media/image49.svg"/></Relationships>
</file>

<file path=ppt/slides/_rels/slide8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48.png"/><Relationship Id="rId18" Type="http://schemas.openxmlformats.org/officeDocument/2006/relationships/image" Target="../media/image53.svg"/><Relationship Id="rId3" Type="http://schemas.openxmlformats.org/officeDocument/2006/relationships/image" Target="../media/image43.png"/><Relationship Id="rId7" Type="http://schemas.microsoft.com/office/2007/relationships/hdphoto" Target="../media/hdphoto3.wdp"/><Relationship Id="rId12" Type="http://schemas.openxmlformats.org/officeDocument/2006/relationships/image" Target="../media/image47.svg"/><Relationship Id="rId17" Type="http://schemas.openxmlformats.org/officeDocument/2006/relationships/image" Target="../media/image52.png"/><Relationship Id="rId2" Type="http://schemas.openxmlformats.org/officeDocument/2006/relationships/image" Target="../media/image34.jpeg"/><Relationship Id="rId16" Type="http://schemas.openxmlformats.org/officeDocument/2006/relationships/image" Target="../media/image51.sv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46.png"/><Relationship Id="rId5" Type="http://schemas.openxmlformats.org/officeDocument/2006/relationships/image" Target="../media/image54.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28.png"/><Relationship Id="rId14" Type="http://schemas.openxmlformats.org/officeDocument/2006/relationships/image" Target="../media/image49.svg"/></Relationships>
</file>

<file path=ppt/slides/_rels/slide8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48.png"/><Relationship Id="rId18" Type="http://schemas.openxmlformats.org/officeDocument/2006/relationships/image" Target="../media/image53.svg"/><Relationship Id="rId3" Type="http://schemas.openxmlformats.org/officeDocument/2006/relationships/image" Target="../media/image43.png"/><Relationship Id="rId7" Type="http://schemas.microsoft.com/office/2007/relationships/hdphoto" Target="../media/hdphoto3.wdp"/><Relationship Id="rId12" Type="http://schemas.openxmlformats.org/officeDocument/2006/relationships/image" Target="../media/image47.svg"/><Relationship Id="rId17" Type="http://schemas.openxmlformats.org/officeDocument/2006/relationships/image" Target="../media/image52.png"/><Relationship Id="rId2" Type="http://schemas.openxmlformats.org/officeDocument/2006/relationships/image" Target="../media/image34.jpeg"/><Relationship Id="rId16" Type="http://schemas.openxmlformats.org/officeDocument/2006/relationships/image" Target="../media/image51.sv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46.png"/><Relationship Id="rId5" Type="http://schemas.openxmlformats.org/officeDocument/2006/relationships/image" Target="../media/image57.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1.png"/><Relationship Id="rId14" Type="http://schemas.openxmlformats.org/officeDocument/2006/relationships/image" Target="../media/image49.svg"/></Relationships>
</file>

<file path=ppt/slides/_rels/slide8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image" Target="../media/image43.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49.svg"/><Relationship Id="rId5" Type="http://schemas.openxmlformats.org/officeDocument/2006/relationships/image" Target="../media/image1.png"/><Relationship Id="rId15" Type="http://schemas.openxmlformats.org/officeDocument/2006/relationships/image" Target="../media/image53.svg"/><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47.svg"/><Relationship Id="rId14" Type="http://schemas.openxmlformats.org/officeDocument/2006/relationships/image" Target="../media/image52.png"/></Relationships>
</file>

<file path=ppt/slides/_rels/slide86.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2.png"/><Relationship Id="rId18" Type="http://schemas.openxmlformats.org/officeDocument/2006/relationships/image" Target="../media/image47.svg"/><Relationship Id="rId3" Type="http://schemas.openxmlformats.org/officeDocument/2006/relationships/image" Target="../media/image43.png"/><Relationship Id="rId21" Type="http://schemas.openxmlformats.org/officeDocument/2006/relationships/image" Target="../media/image50.png"/><Relationship Id="rId7" Type="http://schemas.openxmlformats.org/officeDocument/2006/relationships/image" Target="../media/image58.png"/><Relationship Id="rId12" Type="http://schemas.openxmlformats.org/officeDocument/2006/relationships/image" Target="../media/image19.svg"/><Relationship Id="rId17" Type="http://schemas.openxmlformats.org/officeDocument/2006/relationships/image" Target="../media/image46.png"/><Relationship Id="rId2" Type="http://schemas.openxmlformats.org/officeDocument/2006/relationships/image" Target="../media/image34.jpeg"/><Relationship Id="rId16" Type="http://schemas.openxmlformats.org/officeDocument/2006/relationships/image" Target="../media/image45.png"/><Relationship Id="rId20" Type="http://schemas.openxmlformats.org/officeDocument/2006/relationships/image" Target="../media/image49.svg"/><Relationship Id="rId1" Type="http://schemas.openxmlformats.org/officeDocument/2006/relationships/slideLayout" Target="../slideLayouts/slideLayout7.xml"/><Relationship Id="rId6" Type="http://schemas.openxmlformats.org/officeDocument/2006/relationships/slide" Target="slide90.xml"/><Relationship Id="rId11" Type="http://schemas.openxmlformats.org/officeDocument/2006/relationships/image" Target="../media/image18.png"/><Relationship Id="rId24" Type="http://schemas.openxmlformats.org/officeDocument/2006/relationships/image" Target="../media/image53.svg"/><Relationship Id="rId5" Type="http://schemas.openxmlformats.org/officeDocument/2006/relationships/image" Target="../media/image37.png"/><Relationship Id="rId15" Type="http://schemas.openxmlformats.org/officeDocument/2006/relationships/image" Target="../media/image28.png"/><Relationship Id="rId23" Type="http://schemas.openxmlformats.org/officeDocument/2006/relationships/image" Target="../media/image52.png"/><Relationship Id="rId10" Type="http://schemas.openxmlformats.org/officeDocument/2006/relationships/image" Target="../media/image61.svg"/><Relationship Id="rId19"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60.png"/><Relationship Id="rId14" Type="http://schemas.openxmlformats.org/officeDocument/2006/relationships/image" Target="../media/image1.png"/><Relationship Id="rId22" Type="http://schemas.openxmlformats.org/officeDocument/2006/relationships/image" Target="../media/image51.svg"/></Relationships>
</file>

<file path=ppt/slides/_rels/slide87.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2.png"/><Relationship Id="rId18" Type="http://schemas.openxmlformats.org/officeDocument/2006/relationships/image" Target="../media/image47.svg"/><Relationship Id="rId3" Type="http://schemas.openxmlformats.org/officeDocument/2006/relationships/image" Target="../media/image43.png"/><Relationship Id="rId21" Type="http://schemas.openxmlformats.org/officeDocument/2006/relationships/image" Target="../media/image50.png"/><Relationship Id="rId7" Type="http://schemas.openxmlformats.org/officeDocument/2006/relationships/image" Target="../media/image58.png"/><Relationship Id="rId12" Type="http://schemas.openxmlformats.org/officeDocument/2006/relationships/image" Target="../media/image19.svg"/><Relationship Id="rId17" Type="http://schemas.openxmlformats.org/officeDocument/2006/relationships/image" Target="../media/image46.png"/><Relationship Id="rId2" Type="http://schemas.openxmlformats.org/officeDocument/2006/relationships/image" Target="../media/image34.jpeg"/><Relationship Id="rId16" Type="http://schemas.openxmlformats.org/officeDocument/2006/relationships/image" Target="../media/image45.png"/><Relationship Id="rId20" Type="http://schemas.openxmlformats.org/officeDocument/2006/relationships/image" Target="../media/image49.svg"/><Relationship Id="rId1" Type="http://schemas.openxmlformats.org/officeDocument/2006/relationships/slideLayout" Target="../slideLayouts/slideLayout7.xml"/><Relationship Id="rId6" Type="http://schemas.openxmlformats.org/officeDocument/2006/relationships/slide" Target="slide90.xml"/><Relationship Id="rId11" Type="http://schemas.openxmlformats.org/officeDocument/2006/relationships/image" Target="../media/image18.png"/><Relationship Id="rId24" Type="http://schemas.openxmlformats.org/officeDocument/2006/relationships/image" Target="../media/image53.svg"/><Relationship Id="rId5" Type="http://schemas.openxmlformats.org/officeDocument/2006/relationships/image" Target="../media/image37.png"/><Relationship Id="rId15" Type="http://schemas.openxmlformats.org/officeDocument/2006/relationships/image" Target="../media/image28.png"/><Relationship Id="rId23" Type="http://schemas.openxmlformats.org/officeDocument/2006/relationships/image" Target="../media/image52.png"/><Relationship Id="rId10" Type="http://schemas.openxmlformats.org/officeDocument/2006/relationships/image" Target="../media/image61.svg"/><Relationship Id="rId19"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60.png"/><Relationship Id="rId14" Type="http://schemas.openxmlformats.org/officeDocument/2006/relationships/image" Target="../media/image1.png"/><Relationship Id="rId22" Type="http://schemas.openxmlformats.org/officeDocument/2006/relationships/image" Target="../media/image51.svg"/></Relationships>
</file>

<file path=ppt/slides/_rels/slide8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image" Target="../media/image43.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2.gif"/><Relationship Id="rId2" Type="http://schemas.openxmlformats.org/officeDocument/2006/relationships/image" Target="../media/image34.jpeg"/><Relationship Id="rId16"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49.svg"/><Relationship Id="rId5" Type="http://schemas.openxmlformats.org/officeDocument/2006/relationships/image" Target="../media/image1.png"/><Relationship Id="rId15" Type="http://schemas.openxmlformats.org/officeDocument/2006/relationships/image" Target="../media/image53.svg"/><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47.svg"/><Relationship Id="rId14" Type="http://schemas.openxmlformats.org/officeDocument/2006/relationships/image" Target="../media/image52.png"/></Relationships>
</file>

<file path=ppt/slides/_rels/slide8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64.png"/><Relationship Id="rId2" Type="http://schemas.openxmlformats.org/officeDocument/2006/relationships/image" Target="../media/image34.jpeg"/><Relationship Id="rId16"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49.svg"/><Relationship Id="rId5" Type="http://schemas.openxmlformats.org/officeDocument/2006/relationships/image" Target="../media/image44.png"/><Relationship Id="rId15" Type="http://schemas.openxmlformats.org/officeDocument/2006/relationships/image" Target="../media/image53.sv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svg"/><Relationship Id="rId14"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90.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png"/><Relationship Id="rId18" Type="http://schemas.openxmlformats.org/officeDocument/2006/relationships/image" Target="../media/image48.png"/><Relationship Id="rId26" Type="http://schemas.openxmlformats.org/officeDocument/2006/relationships/image" Target="../media/image67.png"/><Relationship Id="rId3" Type="http://schemas.openxmlformats.org/officeDocument/2006/relationships/image" Target="../media/image43.png"/><Relationship Id="rId21" Type="http://schemas.openxmlformats.org/officeDocument/2006/relationships/image" Target="../media/image51.svg"/><Relationship Id="rId7" Type="http://schemas.openxmlformats.org/officeDocument/2006/relationships/image" Target="../media/image59.svg"/><Relationship Id="rId12" Type="http://schemas.openxmlformats.org/officeDocument/2006/relationships/image" Target="../media/image62.png"/><Relationship Id="rId17" Type="http://schemas.openxmlformats.org/officeDocument/2006/relationships/image" Target="../media/image47.svg"/><Relationship Id="rId25" Type="http://schemas.openxmlformats.org/officeDocument/2006/relationships/image" Target="../media/image66.svg"/><Relationship Id="rId2" Type="http://schemas.openxmlformats.org/officeDocument/2006/relationships/image" Target="../media/image34.jpe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19.svg"/><Relationship Id="rId24" Type="http://schemas.openxmlformats.org/officeDocument/2006/relationships/image" Target="../media/image65.png"/><Relationship Id="rId5" Type="http://schemas.openxmlformats.org/officeDocument/2006/relationships/image" Target="../media/image37.png"/><Relationship Id="rId15" Type="http://schemas.openxmlformats.org/officeDocument/2006/relationships/image" Target="../media/image45.png"/><Relationship Id="rId23" Type="http://schemas.openxmlformats.org/officeDocument/2006/relationships/image" Target="../media/image53.svg"/><Relationship Id="rId10" Type="http://schemas.openxmlformats.org/officeDocument/2006/relationships/image" Target="../media/image18.png"/><Relationship Id="rId19" Type="http://schemas.openxmlformats.org/officeDocument/2006/relationships/image" Target="../media/image49.svg"/><Relationship Id="rId4" Type="http://schemas.openxmlformats.org/officeDocument/2006/relationships/image" Target="../media/image44.png"/><Relationship Id="rId9" Type="http://schemas.openxmlformats.org/officeDocument/2006/relationships/image" Target="../media/image61.svg"/><Relationship Id="rId14" Type="http://schemas.openxmlformats.org/officeDocument/2006/relationships/image" Target="../media/image28.png"/><Relationship Id="rId22" Type="http://schemas.openxmlformats.org/officeDocument/2006/relationships/image" Target="../media/image52.png"/><Relationship Id="rId27" Type="http://schemas.openxmlformats.org/officeDocument/2006/relationships/image" Target="../media/image6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421F08D0-5224-5D4D-57E5-8F3B695FD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406" y="877132"/>
            <a:ext cx="1679187" cy="1543411"/>
          </a:xfrm>
          <a:prstGeom prst="rect">
            <a:avLst/>
          </a:prstGeom>
        </p:spPr>
      </p:pic>
    </p:spTree>
    <p:extLst>
      <p:ext uri="{BB962C8B-B14F-4D97-AF65-F5344CB8AC3E}">
        <p14:creationId xmlns:p14="http://schemas.microsoft.com/office/powerpoint/2010/main" val="335763587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FA676FB-13B4-85AA-493E-5B05DB9E9068}"/>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679FA33-50C8-1FF9-DEE6-64702084DE6A}"/>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Enter your product key</a:t>
            </a:r>
          </a:p>
        </p:txBody>
      </p:sp>
      <p:sp>
        <p:nvSpPr>
          <p:cNvPr id="3" name="Rectangle: Rounded Corners 2">
            <a:extLst>
              <a:ext uri="{FF2B5EF4-FFF2-40B4-BE49-F238E27FC236}">
                <a16:creationId xmlns:a16="http://schemas.microsoft.com/office/drawing/2014/main" id="{7BE887C7-7333-496A-5E06-7F6765D6FC3B}"/>
              </a:ext>
            </a:extLst>
          </p:cNvPr>
          <p:cNvSpPr/>
          <p:nvPr/>
        </p:nvSpPr>
        <p:spPr>
          <a:xfrm>
            <a:off x="1313233" y="2699446"/>
            <a:ext cx="9105089" cy="553998"/>
          </a:xfrm>
          <a:prstGeom prst="roundRect">
            <a:avLst>
              <a:gd name="adj" fmla="val 1910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hlinkClick r:id="" action="ppaction://hlinkshowjump?jump=nextslide"/>
            <a:extLst>
              <a:ext uri="{FF2B5EF4-FFF2-40B4-BE49-F238E27FC236}">
                <a16:creationId xmlns:a16="http://schemas.microsoft.com/office/drawing/2014/main" id="{DC0D2C4D-955A-394F-79BE-285DBC3E477B}"/>
              </a:ext>
            </a:extLst>
          </p:cNvPr>
          <p:cNvSpPr/>
          <p:nvPr/>
        </p:nvSpPr>
        <p:spPr>
          <a:xfrm>
            <a:off x="9406646" y="5862430"/>
            <a:ext cx="1011677" cy="496111"/>
          </a:xfrm>
          <a:prstGeom prst="round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cs typeface="Segoe UI" panose="020B0502040204020203" pitchFamily="34" charset="0"/>
              </a:rPr>
              <a:t>Next</a:t>
            </a:r>
          </a:p>
        </p:txBody>
      </p:sp>
      <p:sp>
        <p:nvSpPr>
          <p:cNvPr id="5" name="TextBox 4">
            <a:extLst>
              <a:ext uri="{FF2B5EF4-FFF2-40B4-BE49-F238E27FC236}">
                <a16:creationId xmlns:a16="http://schemas.microsoft.com/office/drawing/2014/main" id="{99802553-ADE9-335F-B48D-91847E6ABAD5}"/>
              </a:ext>
            </a:extLst>
          </p:cNvPr>
          <p:cNvSpPr txBox="1"/>
          <p:nvPr/>
        </p:nvSpPr>
        <p:spPr>
          <a:xfrm>
            <a:off x="1313234" y="1344231"/>
            <a:ext cx="7500026" cy="1200329"/>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To verify that your Windows installation is genuine, enter the product key, the product key can be found on the box that you bought Windows, or on the sticker of your computer. An example will look like        </a:t>
            </a:r>
            <a:r>
              <a:rPr lang="en-US" b="1">
                <a:solidFill>
                  <a:schemeClr val="bg1"/>
                </a:solidFill>
                <a:latin typeface="Segoe UI" panose="020B0502040204020203" pitchFamily="34" charset="0"/>
                <a:cs typeface="Segoe UI" panose="020B0502040204020203" pitchFamily="34" charset="0"/>
              </a:rPr>
              <a:t>XXXXX-XXXXX-XXXXX-XXXXX-XXXXX</a:t>
            </a:r>
            <a:endParaRPr lang="en-US">
              <a:solidFill>
                <a:schemeClr val="bg1"/>
              </a:solidFill>
              <a:latin typeface="Segoe UI" panose="020B0502040204020203" pitchFamily="34" charset="0"/>
              <a:cs typeface="Segoe UI" panose="020B0502040204020203" pitchFamily="34" charset="0"/>
            </a:endParaRPr>
          </a:p>
        </p:txBody>
      </p:sp>
      <p:sp>
        <p:nvSpPr>
          <p:cNvPr id="7" name="Rectangle: Rounded Corners 6">
            <a:hlinkClick r:id="" action="ppaction://hlinkshowjump?jump=nextslide"/>
            <a:extLst>
              <a:ext uri="{FF2B5EF4-FFF2-40B4-BE49-F238E27FC236}">
                <a16:creationId xmlns:a16="http://schemas.microsoft.com/office/drawing/2014/main" id="{13923AE3-09DC-A6EC-A48E-94D20DFA4E6A}"/>
              </a:ext>
            </a:extLst>
          </p:cNvPr>
          <p:cNvSpPr/>
          <p:nvPr/>
        </p:nvSpPr>
        <p:spPr>
          <a:xfrm>
            <a:off x="6096000" y="5862430"/>
            <a:ext cx="3160678" cy="496111"/>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cs typeface="Segoe UI" panose="020B0502040204020203" pitchFamily="34" charset="0"/>
              </a:rPr>
              <a:t>I don’t have a product key</a:t>
            </a:r>
          </a:p>
        </p:txBody>
      </p:sp>
    </p:spTree>
    <p:extLst>
      <p:ext uri="{BB962C8B-B14F-4D97-AF65-F5344CB8AC3E}">
        <p14:creationId xmlns:p14="http://schemas.microsoft.com/office/powerpoint/2010/main" val="4042431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FA676FB-13B4-85AA-493E-5B05DB9E9068}"/>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679FA33-50C8-1FF9-DEE6-64702084DE6A}"/>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Enter your product key</a:t>
            </a:r>
          </a:p>
        </p:txBody>
      </p:sp>
      <p:sp>
        <p:nvSpPr>
          <p:cNvPr id="3" name="Rectangle: Rounded Corners 2">
            <a:extLst>
              <a:ext uri="{FF2B5EF4-FFF2-40B4-BE49-F238E27FC236}">
                <a16:creationId xmlns:a16="http://schemas.microsoft.com/office/drawing/2014/main" id="{7BE887C7-7333-496A-5E06-7F6765D6FC3B}"/>
              </a:ext>
            </a:extLst>
          </p:cNvPr>
          <p:cNvSpPr/>
          <p:nvPr/>
        </p:nvSpPr>
        <p:spPr>
          <a:xfrm>
            <a:off x="1313233" y="2699446"/>
            <a:ext cx="9105089" cy="553998"/>
          </a:xfrm>
          <a:prstGeom prst="roundRect">
            <a:avLst>
              <a:gd name="adj" fmla="val 1910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hlinkClick r:id="" action="ppaction://hlinkshowjump?jump=nextslide"/>
            <a:extLst>
              <a:ext uri="{FF2B5EF4-FFF2-40B4-BE49-F238E27FC236}">
                <a16:creationId xmlns:a16="http://schemas.microsoft.com/office/drawing/2014/main" id="{DC0D2C4D-955A-394F-79BE-285DBC3E477B}"/>
              </a:ext>
            </a:extLst>
          </p:cNvPr>
          <p:cNvSpPr/>
          <p:nvPr/>
        </p:nvSpPr>
        <p:spPr>
          <a:xfrm>
            <a:off x="9406646" y="5862430"/>
            <a:ext cx="1011677" cy="496111"/>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cs typeface="Segoe UI" panose="020B0502040204020203" pitchFamily="34" charset="0"/>
              </a:rPr>
              <a:t>Next</a:t>
            </a:r>
          </a:p>
        </p:txBody>
      </p:sp>
      <p:sp>
        <p:nvSpPr>
          <p:cNvPr id="5" name="TextBox 4">
            <a:extLst>
              <a:ext uri="{FF2B5EF4-FFF2-40B4-BE49-F238E27FC236}">
                <a16:creationId xmlns:a16="http://schemas.microsoft.com/office/drawing/2014/main" id="{99802553-ADE9-335F-B48D-91847E6ABAD5}"/>
              </a:ext>
            </a:extLst>
          </p:cNvPr>
          <p:cNvSpPr txBox="1"/>
          <p:nvPr/>
        </p:nvSpPr>
        <p:spPr>
          <a:xfrm>
            <a:off x="1313234" y="1344231"/>
            <a:ext cx="7500026" cy="1200329"/>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To verify that your Windows installation is genuine, enter the product key, the product key can be found on the box that you bought Windows, or on the sticker of your computer. An example will look like        </a:t>
            </a:r>
            <a:r>
              <a:rPr lang="en-US" b="1">
                <a:solidFill>
                  <a:schemeClr val="bg1"/>
                </a:solidFill>
                <a:latin typeface="Segoe UI" panose="020B0502040204020203" pitchFamily="34" charset="0"/>
                <a:cs typeface="Segoe UI" panose="020B0502040204020203" pitchFamily="34" charset="0"/>
              </a:rPr>
              <a:t>XXXXX-XXXXX-XXXXX-XXXXX-XXXXX</a:t>
            </a:r>
            <a:endParaRPr lang="en-US">
              <a:solidFill>
                <a:schemeClr val="bg1"/>
              </a:solidFill>
              <a:latin typeface="Segoe UI" panose="020B0502040204020203" pitchFamily="34" charset="0"/>
              <a:cs typeface="Segoe UI" panose="020B0502040204020203" pitchFamily="34" charset="0"/>
            </a:endParaRPr>
          </a:p>
        </p:txBody>
      </p:sp>
      <p:sp>
        <p:nvSpPr>
          <p:cNvPr id="7" name="Rectangle: Rounded Corners 6">
            <a:hlinkClick r:id="" action="ppaction://hlinkshowjump?jump=nextslide"/>
            <a:extLst>
              <a:ext uri="{FF2B5EF4-FFF2-40B4-BE49-F238E27FC236}">
                <a16:creationId xmlns:a16="http://schemas.microsoft.com/office/drawing/2014/main" id="{13923AE3-09DC-A6EC-A48E-94D20DFA4E6A}"/>
              </a:ext>
            </a:extLst>
          </p:cNvPr>
          <p:cNvSpPr/>
          <p:nvPr/>
        </p:nvSpPr>
        <p:spPr>
          <a:xfrm>
            <a:off x="6096000" y="5862430"/>
            <a:ext cx="3160678" cy="496111"/>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cs typeface="Segoe UI" panose="020B0502040204020203" pitchFamily="34" charset="0"/>
              </a:rPr>
              <a:t>I don’t have a product key</a:t>
            </a:r>
          </a:p>
        </p:txBody>
      </p:sp>
      <p:sp>
        <p:nvSpPr>
          <p:cNvPr id="8" name="TextBox 7">
            <a:extLst>
              <a:ext uri="{FF2B5EF4-FFF2-40B4-BE49-F238E27FC236}">
                <a16:creationId xmlns:a16="http://schemas.microsoft.com/office/drawing/2014/main" id="{24B03917-5970-1205-3EAA-3FC8049596C6}"/>
              </a:ext>
            </a:extLst>
          </p:cNvPr>
          <p:cNvSpPr txBox="1"/>
          <p:nvPr/>
        </p:nvSpPr>
        <p:spPr>
          <a:xfrm>
            <a:off x="1313233" y="2830251"/>
            <a:ext cx="3293009" cy="292388"/>
          </a:xfrm>
          <a:prstGeom prst="rect">
            <a:avLst/>
          </a:prstGeom>
          <a:noFill/>
        </p:spPr>
        <p:txBody>
          <a:bodyPr wrap="square" rtlCol="0">
            <a:spAutoFit/>
          </a:bodyPr>
          <a:lstStyle/>
          <a:p>
            <a:r>
              <a:rPr lang="en-CA" sz="1300" b="1">
                <a:solidFill>
                  <a:schemeClr val="bg1"/>
                </a:solidFill>
                <a:latin typeface="Segoe UI" panose="020B0502040204020203" pitchFamily="34" charset="0"/>
                <a:cs typeface="Segoe UI" panose="020B0502040204020203" pitchFamily="34" charset="0"/>
              </a:rPr>
              <a:t>H743J-JD483-N46G4-J4H47-K3HR4J</a:t>
            </a:r>
          </a:p>
        </p:txBody>
      </p:sp>
    </p:spTree>
    <p:extLst>
      <p:ext uri="{BB962C8B-B14F-4D97-AF65-F5344CB8AC3E}">
        <p14:creationId xmlns:p14="http://schemas.microsoft.com/office/powerpoint/2010/main" val="1194188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200"/>
                                  </p:iterate>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FA676FB-13B4-85AA-493E-5B05DB9E9068}"/>
              </a:ext>
            </a:extLst>
          </p:cNvPr>
          <p:cNvSpPr/>
          <p:nvPr/>
        </p:nvSpPr>
        <p:spPr>
          <a:xfrm>
            <a:off x="1235413" y="651753"/>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white circle on a black background&#10;&#10;Description automatically generated">
            <a:extLst>
              <a:ext uri="{FF2B5EF4-FFF2-40B4-BE49-F238E27FC236}">
                <a16:creationId xmlns:a16="http://schemas.microsoft.com/office/drawing/2014/main" id="{97443CB5-3CDE-D90F-9D08-96A090A8D8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0213" y="2691557"/>
            <a:ext cx="1811574" cy="1811574"/>
          </a:xfrm>
          <a:prstGeom prst="rect">
            <a:avLst/>
          </a:prstGeom>
        </p:spPr>
      </p:pic>
      <p:sp>
        <p:nvSpPr>
          <p:cNvPr id="3" name="TextBox 2">
            <a:extLst>
              <a:ext uri="{FF2B5EF4-FFF2-40B4-BE49-F238E27FC236}">
                <a16:creationId xmlns:a16="http://schemas.microsoft.com/office/drawing/2014/main" id="{3126B150-0B9E-501D-E15F-691497525950}"/>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Installing Windows 11.3</a:t>
            </a:r>
          </a:p>
        </p:txBody>
      </p:sp>
      <p:sp>
        <p:nvSpPr>
          <p:cNvPr id="5" name="TextBox 4">
            <a:extLst>
              <a:ext uri="{FF2B5EF4-FFF2-40B4-BE49-F238E27FC236}">
                <a16:creationId xmlns:a16="http://schemas.microsoft.com/office/drawing/2014/main" id="{57A63DA0-2695-97D0-99B7-D2FA42074AAD}"/>
              </a:ext>
            </a:extLst>
          </p:cNvPr>
          <p:cNvSpPr txBox="1"/>
          <p:nvPr/>
        </p:nvSpPr>
        <p:spPr>
          <a:xfrm>
            <a:off x="1313234" y="1344231"/>
            <a:ext cx="7500026" cy="646331"/>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11.3 is currently being installed, sit back and relax while it’s being installed.</a:t>
            </a:r>
          </a:p>
        </p:txBody>
      </p:sp>
    </p:spTree>
    <p:extLst>
      <p:ext uri="{BB962C8B-B14F-4D97-AF65-F5344CB8AC3E}">
        <p14:creationId xmlns:p14="http://schemas.microsoft.com/office/powerpoint/2010/main" val="251446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4000">
        <p159:morph option="byObject"/>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421F08D0-5224-5D4D-57E5-8F3B695FD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406" y="877132"/>
            <a:ext cx="1679187" cy="1543411"/>
          </a:xfrm>
          <a:prstGeom prst="rect">
            <a:avLst/>
          </a:prstGeom>
        </p:spPr>
      </p:pic>
    </p:spTree>
    <p:extLst>
      <p:ext uri="{BB962C8B-B14F-4D97-AF65-F5344CB8AC3E}">
        <p14:creationId xmlns:p14="http://schemas.microsoft.com/office/powerpoint/2010/main" val="57483532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421F08D0-5224-5D4D-57E5-8F3B695FD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406" y="877132"/>
            <a:ext cx="1679187" cy="1543411"/>
          </a:xfrm>
          <a:prstGeom prst="rect">
            <a:avLst/>
          </a:prstGeom>
        </p:spPr>
      </p:pic>
      <p:pic>
        <p:nvPicPr>
          <p:cNvPr id="2" name="Picture 1" descr="A white circle on a black background&#10;&#10;Description automatically generated">
            <a:extLst>
              <a:ext uri="{FF2B5EF4-FFF2-40B4-BE49-F238E27FC236}">
                <a16:creationId xmlns:a16="http://schemas.microsoft.com/office/drawing/2014/main" id="{3B897E15-6C9B-A7AB-9EE7-5FEBC7718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5975" y="4131251"/>
            <a:ext cx="400050" cy="400050"/>
          </a:xfrm>
          <a:prstGeom prst="rect">
            <a:avLst/>
          </a:prstGeom>
        </p:spPr>
      </p:pic>
    </p:spTree>
    <p:extLst>
      <p:ext uri="{BB962C8B-B14F-4D97-AF65-F5344CB8AC3E}">
        <p14:creationId xmlns:p14="http://schemas.microsoft.com/office/powerpoint/2010/main" val="32883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4000">
        <p159:morph option="byObject"/>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421F08D0-5224-5D4D-57E5-8F3B695FD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406" y="877132"/>
            <a:ext cx="1679187" cy="1543411"/>
          </a:xfrm>
          <a:prstGeom prst="rect">
            <a:avLst/>
          </a:prstGeom>
        </p:spPr>
      </p:pic>
      <p:pic>
        <p:nvPicPr>
          <p:cNvPr id="2" name="Picture 1" descr="A white circle on a black background&#10;&#10;Description automatically generated">
            <a:extLst>
              <a:ext uri="{FF2B5EF4-FFF2-40B4-BE49-F238E27FC236}">
                <a16:creationId xmlns:a16="http://schemas.microsoft.com/office/drawing/2014/main" id="{3B897E15-6C9B-A7AB-9EE7-5FEBC7718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5975" y="4131251"/>
            <a:ext cx="400050" cy="400050"/>
          </a:xfrm>
          <a:prstGeom prst="rect">
            <a:avLst/>
          </a:prstGeom>
        </p:spPr>
      </p:pic>
      <p:sp>
        <p:nvSpPr>
          <p:cNvPr id="3" name="TextBox 2">
            <a:extLst>
              <a:ext uri="{FF2B5EF4-FFF2-40B4-BE49-F238E27FC236}">
                <a16:creationId xmlns:a16="http://schemas.microsoft.com/office/drawing/2014/main" id="{8663C52E-7A3F-18C6-FA96-811601350C94}"/>
              </a:ext>
            </a:extLst>
          </p:cNvPr>
          <p:cNvSpPr txBox="1"/>
          <p:nvPr/>
        </p:nvSpPr>
        <p:spPr>
          <a:xfrm>
            <a:off x="4462360" y="4700274"/>
            <a:ext cx="3472775"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11.3 is getting ready…</a:t>
            </a:r>
          </a:p>
        </p:txBody>
      </p:sp>
    </p:spTree>
    <p:extLst>
      <p:ext uri="{BB962C8B-B14F-4D97-AF65-F5344CB8AC3E}">
        <p14:creationId xmlns:p14="http://schemas.microsoft.com/office/powerpoint/2010/main" val="3694638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4000">
        <p159:morph option="byObject"/>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88821501-9EEC-9EEB-3314-6B94D9C78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5FA676FB-13B4-85AA-493E-5B05DB9E9068}"/>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679FA33-50C8-1FF9-DEE6-64702084DE6A}"/>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Welcome</a:t>
            </a:r>
          </a:p>
        </p:txBody>
      </p:sp>
      <p:sp>
        <p:nvSpPr>
          <p:cNvPr id="6" name="Rectangle: Rounded Corners 5">
            <a:hlinkClick r:id="" action="ppaction://hlinkshowjump?jump=nextslide"/>
            <a:extLst>
              <a:ext uri="{FF2B5EF4-FFF2-40B4-BE49-F238E27FC236}">
                <a16:creationId xmlns:a16="http://schemas.microsoft.com/office/drawing/2014/main" id="{DC0D2C4D-955A-394F-79BE-285DBC3E477B}"/>
              </a:ext>
            </a:extLst>
          </p:cNvPr>
          <p:cNvSpPr/>
          <p:nvPr/>
        </p:nvSpPr>
        <p:spPr>
          <a:xfrm>
            <a:off x="9406646" y="5862430"/>
            <a:ext cx="1011677" cy="496111"/>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cs typeface="Segoe UI" panose="020B0502040204020203" pitchFamily="34" charset="0"/>
              </a:rPr>
              <a:t>Next</a:t>
            </a:r>
          </a:p>
        </p:txBody>
      </p:sp>
      <p:sp>
        <p:nvSpPr>
          <p:cNvPr id="5" name="TextBox 4">
            <a:extLst>
              <a:ext uri="{FF2B5EF4-FFF2-40B4-BE49-F238E27FC236}">
                <a16:creationId xmlns:a16="http://schemas.microsoft.com/office/drawing/2014/main" id="{99802553-ADE9-335F-B48D-91847E6ABAD5}"/>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Welcome to Windows 11.3, click next to continue.</a:t>
            </a:r>
          </a:p>
        </p:txBody>
      </p:sp>
    </p:spTree>
    <p:extLst>
      <p:ext uri="{BB962C8B-B14F-4D97-AF65-F5344CB8AC3E}">
        <p14:creationId xmlns:p14="http://schemas.microsoft.com/office/powerpoint/2010/main" val="587215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88821501-9EEC-9EEB-3314-6B94D9C78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5FA676FB-13B4-85AA-493E-5B05DB9E9068}"/>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hlinkClick r:id="" action="ppaction://hlinkshowjump?jump=nextslide"/>
            <a:extLst>
              <a:ext uri="{FF2B5EF4-FFF2-40B4-BE49-F238E27FC236}">
                <a16:creationId xmlns:a16="http://schemas.microsoft.com/office/drawing/2014/main" id="{DC0D2C4D-955A-394F-79BE-285DBC3E477B}"/>
              </a:ext>
            </a:extLst>
          </p:cNvPr>
          <p:cNvSpPr/>
          <p:nvPr/>
        </p:nvSpPr>
        <p:spPr>
          <a:xfrm>
            <a:off x="9406646" y="5862430"/>
            <a:ext cx="1011677" cy="496111"/>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cs typeface="Segoe UI" panose="020B0502040204020203" pitchFamily="34" charset="0"/>
              </a:rPr>
              <a:t>Next</a:t>
            </a:r>
          </a:p>
        </p:txBody>
      </p:sp>
      <p:sp>
        <p:nvSpPr>
          <p:cNvPr id="5" name="TextBox 4">
            <a:extLst>
              <a:ext uri="{FF2B5EF4-FFF2-40B4-BE49-F238E27FC236}">
                <a16:creationId xmlns:a16="http://schemas.microsoft.com/office/drawing/2014/main" id="{99802553-ADE9-335F-B48D-91847E6ABAD5}"/>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Please connect to the internet to continue with setup. </a:t>
            </a:r>
          </a:p>
        </p:txBody>
      </p:sp>
      <p:sp>
        <p:nvSpPr>
          <p:cNvPr id="3" name="TextBox 2">
            <a:extLst>
              <a:ext uri="{FF2B5EF4-FFF2-40B4-BE49-F238E27FC236}">
                <a16:creationId xmlns:a16="http://schemas.microsoft.com/office/drawing/2014/main" id="{6255E4C5-721B-B59E-9409-8633E9C75E1F}"/>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Connect to the Internet</a:t>
            </a:r>
          </a:p>
        </p:txBody>
      </p:sp>
      <p:pic>
        <p:nvPicPr>
          <p:cNvPr id="1026" name="Picture 2">
            <a:extLst>
              <a:ext uri="{FF2B5EF4-FFF2-40B4-BE49-F238E27FC236}">
                <a16:creationId xmlns:a16="http://schemas.microsoft.com/office/drawing/2014/main" id="{4465F458-45CF-753E-9E18-E76CBE202E42}"/>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194000"/>
                    </a14:imgEffect>
                  </a14:imgLayer>
                </a14:imgProps>
              </a:ext>
              <a:ext uri="{28A0092B-C50C-407E-A947-70E740481C1C}">
                <a14:useLocalDpi xmlns:a14="http://schemas.microsoft.com/office/drawing/2010/main" val="0"/>
              </a:ext>
            </a:extLst>
          </a:blip>
          <a:srcRect/>
          <a:stretch>
            <a:fillRect/>
          </a:stretch>
        </p:blipFill>
        <p:spPr bwMode="auto">
          <a:xfrm>
            <a:off x="1313234" y="2370909"/>
            <a:ext cx="2834180" cy="2834180"/>
          </a:xfrm>
          <a:prstGeom prst="rect">
            <a:avLst/>
          </a:prstGeom>
          <a:noFill/>
          <a:ln>
            <a:noFill/>
          </a:ln>
        </p:spPr>
      </p:pic>
      <p:sp>
        <p:nvSpPr>
          <p:cNvPr id="4" name="Rectangle: Rounded Corners 3">
            <a:extLst>
              <a:ext uri="{FF2B5EF4-FFF2-40B4-BE49-F238E27FC236}">
                <a16:creationId xmlns:a16="http://schemas.microsoft.com/office/drawing/2014/main" id="{69460B85-8D0A-9854-B9CB-05E22F6303DB}"/>
              </a:ext>
            </a:extLst>
          </p:cNvPr>
          <p:cNvSpPr/>
          <p:nvPr/>
        </p:nvSpPr>
        <p:spPr>
          <a:xfrm>
            <a:off x="5623170" y="2074294"/>
            <a:ext cx="4373977" cy="553998"/>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cs typeface="Segoe UI" panose="020B0502040204020203" pitchFamily="34" charset="0"/>
              </a:rPr>
              <a:t>Search</a:t>
            </a:r>
          </a:p>
        </p:txBody>
      </p:sp>
      <p:pic>
        <p:nvPicPr>
          <p:cNvPr id="8" name="Graphic 7" descr="Magnifying glass with solid fill">
            <a:extLst>
              <a:ext uri="{FF2B5EF4-FFF2-40B4-BE49-F238E27FC236}">
                <a16:creationId xmlns:a16="http://schemas.microsoft.com/office/drawing/2014/main" id="{8D9C1AAE-D0C5-F172-1760-0E35E2D681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11564" y="2200116"/>
            <a:ext cx="341586" cy="341586"/>
          </a:xfrm>
          <a:prstGeom prst="rect">
            <a:avLst/>
          </a:prstGeom>
        </p:spPr>
      </p:pic>
      <p:sp>
        <p:nvSpPr>
          <p:cNvPr id="10" name="Rectangle: Rounded Corners 9">
            <a:extLst>
              <a:ext uri="{FF2B5EF4-FFF2-40B4-BE49-F238E27FC236}">
                <a16:creationId xmlns:a16="http://schemas.microsoft.com/office/drawing/2014/main" id="{2A60A966-AA19-1784-1050-604477E06369}"/>
              </a:ext>
            </a:extLst>
          </p:cNvPr>
          <p:cNvSpPr/>
          <p:nvPr/>
        </p:nvSpPr>
        <p:spPr>
          <a:xfrm>
            <a:off x="9497986" y="2200116"/>
            <a:ext cx="446802" cy="3415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Caret Right with solid fill">
            <a:extLst>
              <a:ext uri="{FF2B5EF4-FFF2-40B4-BE49-F238E27FC236}">
                <a16:creationId xmlns:a16="http://schemas.microsoft.com/office/drawing/2014/main" id="{4541C27B-2FE7-F57A-FA03-5C4EC082A6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86435" y="2223764"/>
            <a:ext cx="294290" cy="294290"/>
          </a:xfrm>
          <a:prstGeom prst="rect">
            <a:avLst/>
          </a:prstGeom>
        </p:spPr>
      </p:pic>
      <p:sp>
        <p:nvSpPr>
          <p:cNvPr id="13" name="Rectangle: Rounded Corners 12">
            <a:hlinkClick r:id="" action="ppaction://hlinkshowjump?jump=nextslide"/>
            <a:extLst>
              <a:ext uri="{FF2B5EF4-FFF2-40B4-BE49-F238E27FC236}">
                <a16:creationId xmlns:a16="http://schemas.microsoft.com/office/drawing/2014/main" id="{6D6F0E5E-DD0E-7CB5-6863-D4B37394C48A}"/>
              </a:ext>
            </a:extLst>
          </p:cNvPr>
          <p:cNvSpPr/>
          <p:nvPr/>
        </p:nvSpPr>
        <p:spPr>
          <a:xfrm>
            <a:off x="5623169" y="2809261"/>
            <a:ext cx="4373977" cy="553998"/>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solidFill>
                  <a:schemeClr val="bg1"/>
                </a:solidFill>
                <a:latin typeface="Segoe UI" panose="020B0502040204020203" pitchFamily="34" charset="0"/>
                <a:cs typeface="Segoe UI" panose="020B0502040204020203" pitchFamily="34" charset="0"/>
              </a:rPr>
              <a:t>RutwikStuffCorp</a:t>
            </a:r>
            <a:endParaRPr lang="en-US">
              <a:solidFill>
                <a:schemeClr val="bg1"/>
              </a:solidFill>
              <a:latin typeface="Segoe UI" panose="020B0502040204020203" pitchFamily="34" charset="0"/>
              <a:cs typeface="Segoe UI" panose="020B0502040204020203" pitchFamily="34" charset="0"/>
            </a:endParaRPr>
          </a:p>
        </p:txBody>
      </p:sp>
      <p:pic>
        <p:nvPicPr>
          <p:cNvPr id="14" name="Picture 2">
            <a:extLst>
              <a:ext uri="{FF2B5EF4-FFF2-40B4-BE49-F238E27FC236}">
                <a16:creationId xmlns:a16="http://schemas.microsoft.com/office/drawing/2014/main" id="{EECDA0F8-C63E-B26A-CFA0-10A459AD8C85}"/>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194000"/>
                    </a14:imgEffect>
                  </a14:imgLayer>
                </a14:imgProps>
              </a:ext>
              <a:ext uri="{28A0092B-C50C-407E-A947-70E740481C1C}">
                <a14:useLocalDpi xmlns:a14="http://schemas.microsoft.com/office/drawing/2010/main" val="0"/>
              </a:ext>
            </a:extLst>
          </a:blip>
          <a:srcRect/>
          <a:stretch>
            <a:fillRect/>
          </a:stretch>
        </p:blipFill>
        <p:spPr bwMode="auto">
          <a:xfrm>
            <a:off x="5654468" y="2830409"/>
            <a:ext cx="508548" cy="508548"/>
          </a:xfrm>
          <a:prstGeom prst="rect">
            <a:avLst/>
          </a:prstGeom>
          <a:noFill/>
          <a:ln>
            <a:noFill/>
          </a:ln>
        </p:spPr>
      </p:pic>
    </p:spTree>
    <p:extLst>
      <p:ext uri="{BB962C8B-B14F-4D97-AF65-F5344CB8AC3E}">
        <p14:creationId xmlns:p14="http://schemas.microsoft.com/office/powerpoint/2010/main" val="2551131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7ACD2B71-F1C6-6632-D206-0BC23CA1DDDC}"/>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30D7E81C-6B07-BCE8-7FBD-C52057054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FB9243BF-8177-5ACD-A878-A109D1C26BE5}"/>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hlinkClick r:id="" action="ppaction://hlinkshowjump?jump=nextslide"/>
            <a:extLst>
              <a:ext uri="{FF2B5EF4-FFF2-40B4-BE49-F238E27FC236}">
                <a16:creationId xmlns:a16="http://schemas.microsoft.com/office/drawing/2014/main" id="{3356300B-AC5B-3DD6-4093-D3C80CAF7AB2}"/>
              </a:ext>
            </a:extLst>
          </p:cNvPr>
          <p:cNvSpPr/>
          <p:nvPr/>
        </p:nvSpPr>
        <p:spPr>
          <a:xfrm>
            <a:off x="9406646" y="5862430"/>
            <a:ext cx="1011677" cy="496111"/>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cs typeface="Segoe UI" panose="020B0502040204020203" pitchFamily="34" charset="0"/>
              </a:rPr>
              <a:t>Next</a:t>
            </a:r>
          </a:p>
        </p:txBody>
      </p:sp>
      <p:sp>
        <p:nvSpPr>
          <p:cNvPr id="5" name="TextBox 4">
            <a:extLst>
              <a:ext uri="{FF2B5EF4-FFF2-40B4-BE49-F238E27FC236}">
                <a16:creationId xmlns:a16="http://schemas.microsoft.com/office/drawing/2014/main" id="{6CF9679D-5EBD-5D77-F903-6934B265DE3D}"/>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Please connect to the internet to continue with setup. </a:t>
            </a:r>
          </a:p>
        </p:txBody>
      </p:sp>
      <p:sp>
        <p:nvSpPr>
          <p:cNvPr id="3" name="TextBox 2">
            <a:extLst>
              <a:ext uri="{FF2B5EF4-FFF2-40B4-BE49-F238E27FC236}">
                <a16:creationId xmlns:a16="http://schemas.microsoft.com/office/drawing/2014/main" id="{C270F4B9-44C2-28FB-FF74-E5DB60CE8AF9}"/>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Connect to the Internet</a:t>
            </a:r>
          </a:p>
        </p:txBody>
      </p:sp>
      <p:pic>
        <p:nvPicPr>
          <p:cNvPr id="1026" name="Picture 2">
            <a:extLst>
              <a:ext uri="{FF2B5EF4-FFF2-40B4-BE49-F238E27FC236}">
                <a16:creationId xmlns:a16="http://schemas.microsoft.com/office/drawing/2014/main" id="{A43777A3-E3CA-A927-9F45-43A84BEAA391}"/>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194000"/>
                    </a14:imgEffect>
                  </a14:imgLayer>
                </a14:imgProps>
              </a:ext>
              <a:ext uri="{28A0092B-C50C-407E-A947-70E740481C1C}">
                <a14:useLocalDpi xmlns:a14="http://schemas.microsoft.com/office/drawing/2010/main" val="0"/>
              </a:ext>
            </a:extLst>
          </a:blip>
          <a:srcRect/>
          <a:stretch>
            <a:fillRect/>
          </a:stretch>
        </p:blipFill>
        <p:spPr bwMode="auto">
          <a:xfrm>
            <a:off x="1313234" y="2370909"/>
            <a:ext cx="2834180" cy="2834180"/>
          </a:xfrm>
          <a:prstGeom prst="rect">
            <a:avLst/>
          </a:prstGeom>
          <a:noFill/>
          <a:ln>
            <a:noFill/>
          </a:ln>
        </p:spPr>
      </p:pic>
      <p:sp>
        <p:nvSpPr>
          <p:cNvPr id="4" name="Rectangle: Rounded Corners 3">
            <a:extLst>
              <a:ext uri="{FF2B5EF4-FFF2-40B4-BE49-F238E27FC236}">
                <a16:creationId xmlns:a16="http://schemas.microsoft.com/office/drawing/2014/main" id="{7C7A45F3-7015-A3EC-F4A3-E3099FC4DDFB}"/>
              </a:ext>
            </a:extLst>
          </p:cNvPr>
          <p:cNvSpPr/>
          <p:nvPr/>
        </p:nvSpPr>
        <p:spPr>
          <a:xfrm>
            <a:off x="5623170" y="2074294"/>
            <a:ext cx="4373977" cy="553998"/>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cs typeface="Segoe UI" panose="020B0502040204020203" pitchFamily="34" charset="0"/>
              </a:rPr>
              <a:t>Search</a:t>
            </a:r>
          </a:p>
        </p:txBody>
      </p:sp>
      <p:pic>
        <p:nvPicPr>
          <p:cNvPr id="8" name="Graphic 7" descr="Magnifying glass with solid fill">
            <a:extLst>
              <a:ext uri="{FF2B5EF4-FFF2-40B4-BE49-F238E27FC236}">
                <a16:creationId xmlns:a16="http://schemas.microsoft.com/office/drawing/2014/main" id="{2C50301E-FD37-ED29-10E4-ECE0BE10D9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11564" y="2200116"/>
            <a:ext cx="341586" cy="341586"/>
          </a:xfrm>
          <a:prstGeom prst="rect">
            <a:avLst/>
          </a:prstGeom>
        </p:spPr>
      </p:pic>
      <p:sp>
        <p:nvSpPr>
          <p:cNvPr id="10" name="Rectangle: Rounded Corners 9">
            <a:extLst>
              <a:ext uri="{FF2B5EF4-FFF2-40B4-BE49-F238E27FC236}">
                <a16:creationId xmlns:a16="http://schemas.microsoft.com/office/drawing/2014/main" id="{C4E2DB76-2F24-6EC6-561D-7C7DB8417FBF}"/>
              </a:ext>
            </a:extLst>
          </p:cNvPr>
          <p:cNvSpPr/>
          <p:nvPr/>
        </p:nvSpPr>
        <p:spPr>
          <a:xfrm>
            <a:off x="9497986" y="2200116"/>
            <a:ext cx="446802" cy="3415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Caret Right with solid fill">
            <a:extLst>
              <a:ext uri="{FF2B5EF4-FFF2-40B4-BE49-F238E27FC236}">
                <a16:creationId xmlns:a16="http://schemas.microsoft.com/office/drawing/2014/main" id="{9088E1C5-1756-5C41-4B8D-A0B48F0DF1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86435" y="2223764"/>
            <a:ext cx="294290" cy="294290"/>
          </a:xfrm>
          <a:prstGeom prst="rect">
            <a:avLst/>
          </a:prstGeom>
        </p:spPr>
      </p:pic>
      <p:sp>
        <p:nvSpPr>
          <p:cNvPr id="13" name="Rectangle: Rounded Corners 12">
            <a:hlinkClick r:id="" action="ppaction://hlinkshowjump?jump=nextslide"/>
            <a:extLst>
              <a:ext uri="{FF2B5EF4-FFF2-40B4-BE49-F238E27FC236}">
                <a16:creationId xmlns:a16="http://schemas.microsoft.com/office/drawing/2014/main" id="{99CB20D6-DFEE-CE3B-2568-4E4B2A2403AC}"/>
              </a:ext>
            </a:extLst>
          </p:cNvPr>
          <p:cNvSpPr/>
          <p:nvPr/>
        </p:nvSpPr>
        <p:spPr>
          <a:xfrm>
            <a:off x="5623169" y="2809261"/>
            <a:ext cx="4373977" cy="553998"/>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solidFill>
                  <a:schemeClr val="bg1"/>
                </a:solidFill>
                <a:latin typeface="Segoe UI" panose="020B0502040204020203" pitchFamily="34" charset="0"/>
                <a:cs typeface="Segoe UI" panose="020B0502040204020203" pitchFamily="34" charset="0"/>
              </a:rPr>
              <a:t>RutwikStuffCorp</a:t>
            </a:r>
            <a:endParaRPr lang="en-US">
              <a:solidFill>
                <a:schemeClr val="bg1"/>
              </a:solidFill>
              <a:latin typeface="Segoe UI" panose="020B0502040204020203" pitchFamily="34" charset="0"/>
              <a:cs typeface="Segoe UI" panose="020B0502040204020203" pitchFamily="34" charset="0"/>
            </a:endParaRPr>
          </a:p>
        </p:txBody>
      </p:sp>
      <p:pic>
        <p:nvPicPr>
          <p:cNvPr id="14" name="Picture 2">
            <a:extLst>
              <a:ext uri="{FF2B5EF4-FFF2-40B4-BE49-F238E27FC236}">
                <a16:creationId xmlns:a16="http://schemas.microsoft.com/office/drawing/2014/main" id="{88847296-1B97-1836-FDB2-FB610073D08A}"/>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194000"/>
                    </a14:imgEffect>
                  </a14:imgLayer>
                </a14:imgProps>
              </a:ext>
              <a:ext uri="{28A0092B-C50C-407E-A947-70E740481C1C}">
                <a14:useLocalDpi xmlns:a14="http://schemas.microsoft.com/office/drawing/2010/main" val="0"/>
              </a:ext>
            </a:extLst>
          </a:blip>
          <a:srcRect/>
          <a:stretch>
            <a:fillRect/>
          </a:stretch>
        </p:blipFill>
        <p:spPr bwMode="auto">
          <a:xfrm>
            <a:off x="5654468" y="2830409"/>
            <a:ext cx="508548" cy="508548"/>
          </a:xfrm>
          <a:prstGeom prst="rect">
            <a:avLst/>
          </a:prstGeom>
          <a:noFill/>
          <a:ln>
            <a:noFill/>
          </a:ln>
        </p:spPr>
      </p:pic>
    </p:spTree>
    <p:extLst>
      <p:ext uri="{BB962C8B-B14F-4D97-AF65-F5344CB8AC3E}">
        <p14:creationId xmlns:p14="http://schemas.microsoft.com/office/powerpoint/2010/main" val="3484280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3D548283-7BCC-0A93-B9EF-1712CA1687DF}"/>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E8410F87-DD66-ADE3-76B0-B9A1C2A57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AE2CC555-DDDA-6ABC-8D37-2EA756E74DC4}"/>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hlinkClick r:id="" action="ppaction://hlinkshowjump?jump=nextslide"/>
            <a:extLst>
              <a:ext uri="{FF2B5EF4-FFF2-40B4-BE49-F238E27FC236}">
                <a16:creationId xmlns:a16="http://schemas.microsoft.com/office/drawing/2014/main" id="{4AC8E777-ABAC-FBC4-BE41-8A8E8ED9EE6B}"/>
              </a:ext>
            </a:extLst>
          </p:cNvPr>
          <p:cNvSpPr/>
          <p:nvPr/>
        </p:nvSpPr>
        <p:spPr>
          <a:xfrm>
            <a:off x="9406646" y="5862430"/>
            <a:ext cx="1011677" cy="496111"/>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cs typeface="Segoe UI" panose="020B0502040204020203" pitchFamily="34" charset="0"/>
              </a:rPr>
              <a:t>Next</a:t>
            </a:r>
          </a:p>
        </p:txBody>
      </p:sp>
      <p:sp>
        <p:nvSpPr>
          <p:cNvPr id="5" name="TextBox 4">
            <a:extLst>
              <a:ext uri="{FF2B5EF4-FFF2-40B4-BE49-F238E27FC236}">
                <a16:creationId xmlns:a16="http://schemas.microsoft.com/office/drawing/2014/main" id="{5ACC34F1-9EA1-0E68-B87E-B206EBB1FB22}"/>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Enter the password for the network.</a:t>
            </a:r>
          </a:p>
        </p:txBody>
      </p:sp>
      <p:sp>
        <p:nvSpPr>
          <p:cNvPr id="3" name="TextBox 2">
            <a:extLst>
              <a:ext uri="{FF2B5EF4-FFF2-40B4-BE49-F238E27FC236}">
                <a16:creationId xmlns:a16="http://schemas.microsoft.com/office/drawing/2014/main" id="{5B0DC583-D06F-434F-49B7-CA5744B4F663}"/>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Connect to the Internet</a:t>
            </a:r>
          </a:p>
        </p:txBody>
      </p:sp>
      <p:pic>
        <p:nvPicPr>
          <p:cNvPr id="1026" name="Picture 2">
            <a:extLst>
              <a:ext uri="{FF2B5EF4-FFF2-40B4-BE49-F238E27FC236}">
                <a16:creationId xmlns:a16="http://schemas.microsoft.com/office/drawing/2014/main" id="{813D62DB-7FFB-D836-7144-04769A043232}"/>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194000"/>
                    </a14:imgEffect>
                  </a14:imgLayer>
                </a14:imgProps>
              </a:ext>
              <a:ext uri="{28A0092B-C50C-407E-A947-70E740481C1C}">
                <a14:useLocalDpi xmlns:a14="http://schemas.microsoft.com/office/drawing/2010/main" val="0"/>
              </a:ext>
            </a:extLst>
          </a:blip>
          <a:srcRect/>
          <a:stretch>
            <a:fillRect/>
          </a:stretch>
        </p:blipFill>
        <p:spPr bwMode="auto">
          <a:xfrm>
            <a:off x="1313234" y="2370909"/>
            <a:ext cx="2834180" cy="2834180"/>
          </a:xfrm>
          <a:prstGeom prst="rect">
            <a:avLst/>
          </a:prstGeom>
          <a:noFill/>
          <a:ln>
            <a:noFill/>
          </a:ln>
        </p:spPr>
      </p:pic>
      <p:sp>
        <p:nvSpPr>
          <p:cNvPr id="13" name="Rectangle: Rounded Corners 12">
            <a:hlinkClick r:id="" action="ppaction://hlinkshowjump?jump=nextslide"/>
            <a:extLst>
              <a:ext uri="{FF2B5EF4-FFF2-40B4-BE49-F238E27FC236}">
                <a16:creationId xmlns:a16="http://schemas.microsoft.com/office/drawing/2014/main" id="{BFA8659D-6720-B8F4-A0C8-AED836E0E1A5}"/>
              </a:ext>
            </a:extLst>
          </p:cNvPr>
          <p:cNvSpPr/>
          <p:nvPr/>
        </p:nvSpPr>
        <p:spPr>
          <a:xfrm>
            <a:off x="5633545" y="1816911"/>
            <a:ext cx="4373977" cy="553998"/>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solidFill>
                  <a:schemeClr val="bg1"/>
                </a:solidFill>
                <a:latin typeface="Segoe UI" panose="020B0502040204020203" pitchFamily="34" charset="0"/>
                <a:cs typeface="Segoe UI" panose="020B0502040204020203" pitchFamily="34" charset="0"/>
              </a:rPr>
              <a:t>RutwikStuffCorp</a:t>
            </a:r>
            <a:endParaRPr lang="en-US">
              <a:solidFill>
                <a:schemeClr val="bg1"/>
              </a:solidFill>
              <a:latin typeface="Segoe UI" panose="020B0502040204020203" pitchFamily="34" charset="0"/>
              <a:cs typeface="Segoe UI" panose="020B0502040204020203" pitchFamily="34" charset="0"/>
            </a:endParaRPr>
          </a:p>
        </p:txBody>
      </p:sp>
      <p:pic>
        <p:nvPicPr>
          <p:cNvPr id="14" name="Picture 2">
            <a:extLst>
              <a:ext uri="{FF2B5EF4-FFF2-40B4-BE49-F238E27FC236}">
                <a16:creationId xmlns:a16="http://schemas.microsoft.com/office/drawing/2014/main" id="{E3561431-7944-16C5-B76A-0E9534288B1C}"/>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194000"/>
                    </a14:imgEffect>
                  </a14:imgLayer>
                </a14:imgProps>
              </a:ext>
              <a:ext uri="{28A0092B-C50C-407E-A947-70E740481C1C}">
                <a14:useLocalDpi xmlns:a14="http://schemas.microsoft.com/office/drawing/2010/main" val="0"/>
              </a:ext>
            </a:extLst>
          </a:blip>
          <a:srcRect/>
          <a:stretch>
            <a:fillRect/>
          </a:stretch>
        </p:blipFill>
        <p:spPr bwMode="auto">
          <a:xfrm>
            <a:off x="5664844" y="1838059"/>
            <a:ext cx="508548" cy="508548"/>
          </a:xfrm>
          <a:prstGeom prst="rect">
            <a:avLst/>
          </a:prstGeom>
          <a:noFill/>
          <a:ln>
            <a:noFill/>
          </a:ln>
        </p:spPr>
      </p:pic>
      <p:sp>
        <p:nvSpPr>
          <p:cNvPr id="7" name="Rectangle: Rounded Corners 6">
            <a:hlinkClick r:id="" action="ppaction://hlinkshowjump?jump=nextslide"/>
            <a:extLst>
              <a:ext uri="{FF2B5EF4-FFF2-40B4-BE49-F238E27FC236}">
                <a16:creationId xmlns:a16="http://schemas.microsoft.com/office/drawing/2014/main" id="{237BE1CF-7307-9FE6-C7CB-EDED5C00A04E}"/>
              </a:ext>
            </a:extLst>
          </p:cNvPr>
          <p:cNvSpPr/>
          <p:nvPr/>
        </p:nvSpPr>
        <p:spPr>
          <a:xfrm>
            <a:off x="5607157" y="3496500"/>
            <a:ext cx="4431560" cy="553998"/>
          </a:xfrm>
          <a:prstGeom prst="roundRect">
            <a:avLst/>
          </a:prstGeom>
          <a:solidFill>
            <a:schemeClr val="tx1"/>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252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421F08D0-5224-5D4D-57E5-8F3B695FD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406" y="877132"/>
            <a:ext cx="1679187" cy="1543411"/>
          </a:xfrm>
          <a:prstGeom prst="rect">
            <a:avLst/>
          </a:prstGeom>
        </p:spPr>
      </p:pic>
      <p:pic>
        <p:nvPicPr>
          <p:cNvPr id="2" name="Picture 1" descr="A white circle on a black background&#10;&#10;Description automatically generated">
            <a:extLst>
              <a:ext uri="{FF2B5EF4-FFF2-40B4-BE49-F238E27FC236}">
                <a16:creationId xmlns:a16="http://schemas.microsoft.com/office/drawing/2014/main" id="{3B897E15-6C9B-A7AB-9EE7-5FEBC7718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5975" y="4131251"/>
            <a:ext cx="400050" cy="400050"/>
          </a:xfrm>
          <a:prstGeom prst="rect">
            <a:avLst/>
          </a:prstGeom>
        </p:spPr>
      </p:pic>
    </p:spTree>
    <p:extLst>
      <p:ext uri="{BB962C8B-B14F-4D97-AF65-F5344CB8AC3E}">
        <p14:creationId xmlns:p14="http://schemas.microsoft.com/office/powerpoint/2010/main" val="224057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4000">
        <p159:morph option="byObject"/>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99C3C483-D7C6-12F5-C461-549F2817CDA2}"/>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7F54B43C-6F31-E337-C140-9A7F39EAE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07B4E870-C750-D6D4-8623-59CF9DB70163}"/>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hlinkClick r:id="" action="ppaction://hlinkshowjump?jump=nextslide"/>
            <a:extLst>
              <a:ext uri="{FF2B5EF4-FFF2-40B4-BE49-F238E27FC236}">
                <a16:creationId xmlns:a16="http://schemas.microsoft.com/office/drawing/2014/main" id="{3D28CD40-171F-8CFC-B9FA-7107E6ADA7E7}"/>
              </a:ext>
            </a:extLst>
          </p:cNvPr>
          <p:cNvSpPr/>
          <p:nvPr/>
        </p:nvSpPr>
        <p:spPr>
          <a:xfrm>
            <a:off x="9406646" y="5862430"/>
            <a:ext cx="1011677" cy="496111"/>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cs typeface="Segoe UI" panose="020B0502040204020203" pitchFamily="34" charset="0"/>
              </a:rPr>
              <a:t>Next</a:t>
            </a:r>
          </a:p>
        </p:txBody>
      </p:sp>
      <p:sp>
        <p:nvSpPr>
          <p:cNvPr id="5" name="TextBox 4">
            <a:extLst>
              <a:ext uri="{FF2B5EF4-FFF2-40B4-BE49-F238E27FC236}">
                <a16:creationId xmlns:a16="http://schemas.microsoft.com/office/drawing/2014/main" id="{C6D42451-7476-EC16-D43F-CA89DF69B4D0}"/>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Enter the password for the network.</a:t>
            </a:r>
          </a:p>
        </p:txBody>
      </p:sp>
      <p:sp>
        <p:nvSpPr>
          <p:cNvPr id="3" name="TextBox 2">
            <a:extLst>
              <a:ext uri="{FF2B5EF4-FFF2-40B4-BE49-F238E27FC236}">
                <a16:creationId xmlns:a16="http://schemas.microsoft.com/office/drawing/2014/main" id="{6CCA7804-41C3-CBAE-EEFF-C49F99BBB169}"/>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Connect to the Internet</a:t>
            </a:r>
          </a:p>
        </p:txBody>
      </p:sp>
      <p:pic>
        <p:nvPicPr>
          <p:cNvPr id="1026" name="Picture 2">
            <a:extLst>
              <a:ext uri="{FF2B5EF4-FFF2-40B4-BE49-F238E27FC236}">
                <a16:creationId xmlns:a16="http://schemas.microsoft.com/office/drawing/2014/main" id="{BA4E39BE-3876-A198-7F8F-2F2A2A571BCA}"/>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194000"/>
                    </a14:imgEffect>
                  </a14:imgLayer>
                </a14:imgProps>
              </a:ext>
              <a:ext uri="{28A0092B-C50C-407E-A947-70E740481C1C}">
                <a14:useLocalDpi xmlns:a14="http://schemas.microsoft.com/office/drawing/2010/main" val="0"/>
              </a:ext>
            </a:extLst>
          </a:blip>
          <a:srcRect/>
          <a:stretch>
            <a:fillRect/>
          </a:stretch>
        </p:blipFill>
        <p:spPr bwMode="auto">
          <a:xfrm>
            <a:off x="1313234" y="2370909"/>
            <a:ext cx="2834180" cy="2834180"/>
          </a:xfrm>
          <a:prstGeom prst="rect">
            <a:avLst/>
          </a:prstGeom>
          <a:noFill/>
          <a:ln>
            <a:noFill/>
          </a:ln>
        </p:spPr>
      </p:pic>
      <p:sp>
        <p:nvSpPr>
          <p:cNvPr id="13" name="Rectangle: Rounded Corners 12">
            <a:hlinkClick r:id="" action="ppaction://hlinkshowjump?jump=nextslide"/>
            <a:extLst>
              <a:ext uri="{FF2B5EF4-FFF2-40B4-BE49-F238E27FC236}">
                <a16:creationId xmlns:a16="http://schemas.microsoft.com/office/drawing/2014/main" id="{09FB8A32-4A4A-D0D0-E150-A593D92199B0}"/>
              </a:ext>
            </a:extLst>
          </p:cNvPr>
          <p:cNvSpPr/>
          <p:nvPr/>
        </p:nvSpPr>
        <p:spPr>
          <a:xfrm>
            <a:off x="5633545" y="1816911"/>
            <a:ext cx="4373977" cy="553998"/>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solidFill>
                  <a:schemeClr val="bg1"/>
                </a:solidFill>
                <a:latin typeface="Segoe UI" panose="020B0502040204020203" pitchFamily="34" charset="0"/>
                <a:cs typeface="Segoe UI" panose="020B0502040204020203" pitchFamily="34" charset="0"/>
              </a:rPr>
              <a:t>RutwikStuffCorp</a:t>
            </a:r>
            <a:endParaRPr lang="en-US">
              <a:solidFill>
                <a:schemeClr val="bg1"/>
              </a:solidFill>
              <a:latin typeface="Segoe UI" panose="020B0502040204020203" pitchFamily="34" charset="0"/>
              <a:cs typeface="Segoe UI" panose="020B0502040204020203" pitchFamily="34" charset="0"/>
            </a:endParaRPr>
          </a:p>
        </p:txBody>
      </p:sp>
      <p:pic>
        <p:nvPicPr>
          <p:cNvPr id="14" name="Picture 2">
            <a:extLst>
              <a:ext uri="{FF2B5EF4-FFF2-40B4-BE49-F238E27FC236}">
                <a16:creationId xmlns:a16="http://schemas.microsoft.com/office/drawing/2014/main" id="{DB17D701-A1D2-6A1F-D29D-39FAFE01E54A}"/>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194000"/>
                    </a14:imgEffect>
                  </a14:imgLayer>
                </a14:imgProps>
              </a:ext>
              <a:ext uri="{28A0092B-C50C-407E-A947-70E740481C1C}">
                <a14:useLocalDpi xmlns:a14="http://schemas.microsoft.com/office/drawing/2010/main" val="0"/>
              </a:ext>
            </a:extLst>
          </a:blip>
          <a:srcRect/>
          <a:stretch>
            <a:fillRect/>
          </a:stretch>
        </p:blipFill>
        <p:spPr bwMode="auto">
          <a:xfrm>
            <a:off x="5664844" y="1838059"/>
            <a:ext cx="508548" cy="508548"/>
          </a:xfrm>
          <a:prstGeom prst="rect">
            <a:avLst/>
          </a:prstGeom>
          <a:noFill/>
          <a:ln>
            <a:noFill/>
          </a:ln>
        </p:spPr>
      </p:pic>
      <p:sp>
        <p:nvSpPr>
          <p:cNvPr id="7" name="Rectangle: Rounded Corners 6">
            <a:hlinkClick r:id="" action="ppaction://hlinkshowjump?jump=nextslide"/>
            <a:extLst>
              <a:ext uri="{FF2B5EF4-FFF2-40B4-BE49-F238E27FC236}">
                <a16:creationId xmlns:a16="http://schemas.microsoft.com/office/drawing/2014/main" id="{E96D4212-F832-80F8-253B-37ACEC41234E}"/>
              </a:ext>
            </a:extLst>
          </p:cNvPr>
          <p:cNvSpPr/>
          <p:nvPr/>
        </p:nvSpPr>
        <p:spPr>
          <a:xfrm>
            <a:off x="5607157" y="3496500"/>
            <a:ext cx="4431560" cy="553998"/>
          </a:xfrm>
          <a:prstGeom prst="roundRect">
            <a:avLst/>
          </a:prstGeom>
          <a:solidFill>
            <a:schemeClr val="tx1"/>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BBE48BC-0E6E-1909-8AF8-2A585B608CD1}"/>
              </a:ext>
            </a:extLst>
          </p:cNvPr>
          <p:cNvSpPr txBox="1"/>
          <p:nvPr/>
        </p:nvSpPr>
        <p:spPr>
          <a:xfrm>
            <a:off x="5664844" y="3627305"/>
            <a:ext cx="3293009" cy="292388"/>
          </a:xfrm>
          <a:prstGeom prst="rect">
            <a:avLst/>
          </a:prstGeom>
          <a:noFill/>
        </p:spPr>
        <p:txBody>
          <a:bodyPr wrap="square" rtlCol="0">
            <a:spAutoFit/>
          </a:bodyPr>
          <a:lstStyle/>
          <a:p>
            <a:r>
              <a:rPr lang="en-CA" sz="1300" b="1">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376861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2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2" name="Picture 1" descr="A white circle on a black background&#10;&#10;Description automatically generated">
            <a:extLst>
              <a:ext uri="{FF2B5EF4-FFF2-40B4-BE49-F238E27FC236}">
                <a16:creationId xmlns:a16="http://schemas.microsoft.com/office/drawing/2014/main" id="{14B9EAEB-891F-AA74-92E2-2E123DCAD0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9275" y="2459785"/>
            <a:ext cx="953449" cy="953449"/>
          </a:xfrm>
          <a:prstGeom prst="rect">
            <a:avLst/>
          </a:prstGeom>
        </p:spPr>
      </p:pic>
      <p:sp>
        <p:nvSpPr>
          <p:cNvPr id="3" name="TextBox 2">
            <a:extLst>
              <a:ext uri="{FF2B5EF4-FFF2-40B4-BE49-F238E27FC236}">
                <a16:creationId xmlns:a16="http://schemas.microsoft.com/office/drawing/2014/main" id="{7D3F8266-E845-1486-677D-B5602325B537}"/>
              </a:ext>
            </a:extLst>
          </p:cNvPr>
          <p:cNvSpPr txBox="1"/>
          <p:nvPr/>
        </p:nvSpPr>
        <p:spPr>
          <a:xfrm>
            <a:off x="5150068" y="3555124"/>
            <a:ext cx="2147870" cy="417787"/>
          </a:xfrm>
          <a:prstGeom prst="rect">
            <a:avLst/>
          </a:prstGeom>
          <a:noFill/>
        </p:spPr>
        <p:txBody>
          <a:bodyPr wrap="square" rtlCol="0">
            <a:spAutoFit/>
          </a:bodyPr>
          <a:lstStyle/>
          <a:p>
            <a:r>
              <a:rPr lang="en-US" sz="2100">
                <a:solidFill>
                  <a:schemeClr val="bg1"/>
                </a:solidFill>
                <a:latin typeface="Segoe UI" panose="020B0502040204020203" pitchFamily="34" charset="0"/>
                <a:cs typeface="Segoe UI" panose="020B0502040204020203" pitchFamily="34" charset="0"/>
              </a:rPr>
              <a:t>Just a moment…</a:t>
            </a:r>
          </a:p>
        </p:txBody>
      </p:sp>
    </p:spTree>
    <p:extLst>
      <p:ext uri="{BB962C8B-B14F-4D97-AF65-F5344CB8AC3E}">
        <p14:creationId xmlns:p14="http://schemas.microsoft.com/office/powerpoint/2010/main" val="81202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a:extLst>
            <a:ext uri="{FF2B5EF4-FFF2-40B4-BE49-F238E27FC236}">
              <a16:creationId xmlns:a16="http://schemas.microsoft.com/office/drawing/2014/main" id="{2FA0337F-AEF9-A946-93EE-ECAFCD621C5E}"/>
            </a:ext>
          </a:extLst>
        </p:cNvPr>
        <p:cNvGrpSpPr/>
        <p:nvPr/>
      </p:nvGrpSpPr>
      <p:grpSpPr>
        <a:xfrm>
          <a:off x="0" y="0"/>
          <a:ext cx="0" cy="0"/>
          <a:chOff x="0" y="0"/>
          <a:chExt cx="0" cy="0"/>
        </a:xfrm>
      </p:grpSpPr>
      <p:pic>
        <p:nvPicPr>
          <p:cNvPr id="2" name="Picture 1" descr="A white circle on a black background&#10;&#10;Description automatically generated">
            <a:extLst>
              <a:ext uri="{FF2B5EF4-FFF2-40B4-BE49-F238E27FC236}">
                <a16:creationId xmlns:a16="http://schemas.microsoft.com/office/drawing/2014/main" id="{8B7CD706-462E-807C-FF72-461EA47570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9275" y="2459785"/>
            <a:ext cx="953449" cy="953449"/>
          </a:xfrm>
          <a:prstGeom prst="rect">
            <a:avLst/>
          </a:prstGeom>
        </p:spPr>
      </p:pic>
      <p:sp>
        <p:nvSpPr>
          <p:cNvPr id="3" name="TextBox 2">
            <a:extLst>
              <a:ext uri="{FF2B5EF4-FFF2-40B4-BE49-F238E27FC236}">
                <a16:creationId xmlns:a16="http://schemas.microsoft.com/office/drawing/2014/main" id="{80D9D641-EA63-78A0-2D7E-5CE08F7C6FCB}"/>
              </a:ext>
            </a:extLst>
          </p:cNvPr>
          <p:cNvSpPr txBox="1"/>
          <p:nvPr/>
        </p:nvSpPr>
        <p:spPr>
          <a:xfrm>
            <a:off x="4776951" y="3444767"/>
            <a:ext cx="3230435" cy="415498"/>
          </a:xfrm>
          <a:prstGeom prst="rect">
            <a:avLst/>
          </a:prstGeom>
          <a:noFill/>
        </p:spPr>
        <p:txBody>
          <a:bodyPr wrap="square" rtlCol="0">
            <a:spAutoFit/>
          </a:bodyPr>
          <a:lstStyle/>
          <a:p>
            <a:r>
              <a:rPr lang="en-US" sz="2100">
                <a:solidFill>
                  <a:schemeClr val="bg1"/>
                </a:solidFill>
                <a:latin typeface="Segoe UI" panose="020B0502040204020203" pitchFamily="34" charset="0"/>
                <a:cs typeface="Segoe UI" panose="020B0502040204020203" pitchFamily="34" charset="0"/>
              </a:rPr>
              <a:t>Checking for updates…</a:t>
            </a:r>
          </a:p>
        </p:txBody>
      </p:sp>
    </p:spTree>
    <p:extLst>
      <p:ext uri="{BB962C8B-B14F-4D97-AF65-F5344CB8AC3E}">
        <p14:creationId xmlns:p14="http://schemas.microsoft.com/office/powerpoint/2010/main" val="3111805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C637947B-B006-221F-19BB-A11AF7FA3A3D}"/>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39594C9B-52B1-0C5B-6BE6-A2874DE92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A59D565B-67A8-4A1C-9BE2-91BAFE189493}"/>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hlinkClick r:id="" action="ppaction://hlinkshowjump?jump=nextslide"/>
            <a:extLst>
              <a:ext uri="{FF2B5EF4-FFF2-40B4-BE49-F238E27FC236}">
                <a16:creationId xmlns:a16="http://schemas.microsoft.com/office/drawing/2014/main" id="{710909B5-53B4-FB1F-64C6-72891F33BDD4}"/>
              </a:ext>
            </a:extLst>
          </p:cNvPr>
          <p:cNvSpPr/>
          <p:nvPr/>
        </p:nvSpPr>
        <p:spPr>
          <a:xfrm>
            <a:off x="7507405" y="5836382"/>
            <a:ext cx="1305854" cy="475308"/>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cs typeface="Segoe UI" panose="020B0502040204020203" pitchFamily="34" charset="0"/>
              </a:rPr>
              <a:t>Install</a:t>
            </a:r>
          </a:p>
        </p:txBody>
      </p:sp>
      <p:sp>
        <p:nvSpPr>
          <p:cNvPr id="5" name="TextBox 4">
            <a:extLst>
              <a:ext uri="{FF2B5EF4-FFF2-40B4-BE49-F238E27FC236}">
                <a16:creationId xmlns:a16="http://schemas.microsoft.com/office/drawing/2014/main" id="{D298F049-7600-BB67-7EFD-1DEAB8EC77D4}"/>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has found an update to Windows 11.3</a:t>
            </a:r>
          </a:p>
        </p:txBody>
      </p:sp>
      <p:sp>
        <p:nvSpPr>
          <p:cNvPr id="3" name="TextBox 2">
            <a:extLst>
              <a:ext uri="{FF2B5EF4-FFF2-40B4-BE49-F238E27FC236}">
                <a16:creationId xmlns:a16="http://schemas.microsoft.com/office/drawing/2014/main" id="{61CC097A-29A6-B5FE-A2C2-0186D7BB87A4}"/>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Windows found an update</a:t>
            </a:r>
          </a:p>
        </p:txBody>
      </p:sp>
      <p:pic>
        <p:nvPicPr>
          <p:cNvPr id="10" name="Graphic 9" descr="Repeat with solid fill">
            <a:extLst>
              <a:ext uri="{FF2B5EF4-FFF2-40B4-BE49-F238E27FC236}">
                <a16:creationId xmlns:a16="http://schemas.microsoft.com/office/drawing/2014/main" id="{867B30CF-AD6D-E8D1-13D2-948CDE2E8D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3709" y="2530364"/>
            <a:ext cx="2746921" cy="2746921"/>
          </a:xfrm>
          <a:prstGeom prst="rect">
            <a:avLst/>
          </a:prstGeom>
        </p:spPr>
      </p:pic>
      <p:sp>
        <p:nvSpPr>
          <p:cNvPr id="4" name="Rectangle: Rounded Corners 3">
            <a:hlinkClick r:id="" action="ppaction://hlinkshowjump?jump=nextslide"/>
            <a:extLst>
              <a:ext uri="{FF2B5EF4-FFF2-40B4-BE49-F238E27FC236}">
                <a16:creationId xmlns:a16="http://schemas.microsoft.com/office/drawing/2014/main" id="{E2F8AD78-4D46-0E52-7310-DDB90C09D448}"/>
              </a:ext>
            </a:extLst>
          </p:cNvPr>
          <p:cNvSpPr/>
          <p:nvPr/>
        </p:nvSpPr>
        <p:spPr>
          <a:xfrm>
            <a:off x="9037848" y="5836382"/>
            <a:ext cx="1305854" cy="475308"/>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cs typeface="Segoe UI" panose="020B0502040204020203" pitchFamily="34" charset="0"/>
              </a:rPr>
              <a:t>Ignore</a:t>
            </a:r>
          </a:p>
        </p:txBody>
      </p:sp>
      <p:sp>
        <p:nvSpPr>
          <p:cNvPr id="7" name="Rectangle: Rounded Corners 6">
            <a:extLst>
              <a:ext uri="{FF2B5EF4-FFF2-40B4-BE49-F238E27FC236}">
                <a16:creationId xmlns:a16="http://schemas.microsoft.com/office/drawing/2014/main" id="{912DB02E-1F13-FAEF-44E5-E0D75289E72E}"/>
              </a:ext>
            </a:extLst>
          </p:cNvPr>
          <p:cNvSpPr/>
          <p:nvPr/>
        </p:nvSpPr>
        <p:spPr>
          <a:xfrm>
            <a:off x="4444813" y="3143006"/>
            <a:ext cx="5973072" cy="1602414"/>
          </a:xfrm>
          <a:prstGeom prst="roundRect">
            <a:avLst>
              <a:gd name="adj" fmla="val 4489"/>
            </a:avLst>
          </a:prstGeom>
          <a:solidFill>
            <a:schemeClr val="tx1">
              <a:alpha val="42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11E8C73-5146-69B2-A359-84713C9C5489}"/>
              </a:ext>
            </a:extLst>
          </p:cNvPr>
          <p:cNvSpPr txBox="1"/>
          <p:nvPr/>
        </p:nvSpPr>
        <p:spPr>
          <a:xfrm>
            <a:off x="4661949" y="3436882"/>
            <a:ext cx="5450951" cy="1061829"/>
          </a:xfrm>
          <a:prstGeom prst="rect">
            <a:avLst/>
          </a:prstGeom>
          <a:noFill/>
        </p:spPr>
        <p:txBody>
          <a:bodyPr wrap="square" rtlCol="0">
            <a:spAutoFit/>
          </a:bodyPr>
          <a:lstStyle/>
          <a:p>
            <a:r>
              <a:rPr lang="en-US" sz="2100">
                <a:solidFill>
                  <a:schemeClr val="bg1"/>
                </a:solidFill>
                <a:latin typeface="Segoe UI" panose="020B0502040204020203" pitchFamily="34" charset="0"/>
                <a:cs typeface="Segoe UI" panose="020B0502040204020203" pitchFamily="34" charset="0"/>
              </a:rPr>
              <a:t>Info: Windows 11 11.3 Version 24H2</a:t>
            </a:r>
            <a:br>
              <a:rPr lang="en-US" sz="2100">
                <a:solidFill>
                  <a:schemeClr val="bg1"/>
                </a:solidFill>
                <a:latin typeface="Segoe UI" panose="020B0502040204020203" pitchFamily="34" charset="0"/>
                <a:cs typeface="Segoe UI" panose="020B0502040204020203" pitchFamily="34" charset="0"/>
              </a:rPr>
            </a:br>
            <a:r>
              <a:rPr lang="en-US" sz="2100">
                <a:solidFill>
                  <a:schemeClr val="bg1"/>
                </a:solidFill>
                <a:latin typeface="Segoe UI" panose="020B0502040204020203" pitchFamily="34" charset="0"/>
                <a:cs typeface="Segoe UI" panose="020B0502040204020203" pitchFamily="34" charset="0"/>
              </a:rPr>
              <a:t>Build: 29.0 (Build: 27794)</a:t>
            </a:r>
            <a:br>
              <a:rPr lang="en-US" sz="2100">
                <a:solidFill>
                  <a:schemeClr val="bg1"/>
                </a:solidFill>
                <a:latin typeface="Segoe UI" panose="020B0502040204020203" pitchFamily="34" charset="0"/>
                <a:cs typeface="Segoe UI" panose="020B0502040204020203" pitchFamily="34" charset="0"/>
              </a:rPr>
            </a:br>
            <a:r>
              <a:rPr lang="en-US" sz="2100">
                <a:solidFill>
                  <a:schemeClr val="bg1"/>
                </a:solidFill>
                <a:latin typeface="Segoe UI" panose="020B0502040204020203" pitchFamily="34" charset="0"/>
                <a:cs typeface="Segoe UI" panose="020B0502040204020203" pitchFamily="34" charset="0"/>
              </a:rPr>
              <a:t>Compile Day: 11/19/2024</a:t>
            </a:r>
          </a:p>
        </p:txBody>
      </p:sp>
    </p:spTree>
    <p:extLst>
      <p:ext uri="{BB962C8B-B14F-4D97-AF65-F5344CB8AC3E}">
        <p14:creationId xmlns:p14="http://schemas.microsoft.com/office/powerpoint/2010/main" val="160427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5767D2F8-20A9-6E37-25DA-06D48A3DBDA8}"/>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C81541B5-BC83-4005-C211-3A486859A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2C058426-9EEC-556F-6BB2-7AA69AC8B8E1}"/>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D3D70AC-9598-EB54-90B7-CD0D9D3C96AC}"/>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is updating, sit back and relax.</a:t>
            </a:r>
          </a:p>
        </p:txBody>
      </p:sp>
      <p:sp>
        <p:nvSpPr>
          <p:cNvPr id="3" name="TextBox 2">
            <a:extLst>
              <a:ext uri="{FF2B5EF4-FFF2-40B4-BE49-F238E27FC236}">
                <a16:creationId xmlns:a16="http://schemas.microsoft.com/office/drawing/2014/main" id="{1237F6E6-E4E1-B0C9-A78F-47A366EE602A}"/>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Downloading Windows Update file</a:t>
            </a:r>
          </a:p>
        </p:txBody>
      </p:sp>
      <p:pic>
        <p:nvPicPr>
          <p:cNvPr id="10" name="Graphic 9" descr="Repeat with solid fill">
            <a:extLst>
              <a:ext uri="{FF2B5EF4-FFF2-40B4-BE49-F238E27FC236}">
                <a16:creationId xmlns:a16="http://schemas.microsoft.com/office/drawing/2014/main" id="{80A59F0D-AB61-316E-A69D-D3013C3996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3709" y="3143006"/>
            <a:ext cx="1775822" cy="1775822"/>
          </a:xfrm>
          <a:prstGeom prst="rect">
            <a:avLst/>
          </a:prstGeom>
        </p:spPr>
      </p:pic>
      <p:sp>
        <p:nvSpPr>
          <p:cNvPr id="7" name="Rectangle: Rounded Corners 6">
            <a:extLst>
              <a:ext uri="{FF2B5EF4-FFF2-40B4-BE49-F238E27FC236}">
                <a16:creationId xmlns:a16="http://schemas.microsoft.com/office/drawing/2014/main" id="{C589F703-E962-2A1C-670B-1AC58C5D41C3}"/>
              </a:ext>
            </a:extLst>
          </p:cNvPr>
          <p:cNvSpPr/>
          <p:nvPr/>
        </p:nvSpPr>
        <p:spPr>
          <a:xfrm>
            <a:off x="4307242" y="3037702"/>
            <a:ext cx="5973072" cy="553998"/>
          </a:xfrm>
          <a:prstGeom prst="roundRect">
            <a:avLst>
              <a:gd name="adj" fmla="val 4489"/>
            </a:avLst>
          </a:prstGeom>
          <a:solidFill>
            <a:schemeClr val="tx1">
              <a:alpha val="42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F040E28-6B85-7057-F3E3-9223AA37E72E}"/>
              </a:ext>
            </a:extLst>
          </p:cNvPr>
          <p:cNvSpPr txBox="1"/>
          <p:nvPr/>
        </p:nvSpPr>
        <p:spPr>
          <a:xfrm>
            <a:off x="4260281" y="3596425"/>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Downloading Update files…</a:t>
            </a:r>
          </a:p>
        </p:txBody>
      </p:sp>
    </p:spTree>
    <p:extLst>
      <p:ext uri="{BB962C8B-B14F-4D97-AF65-F5344CB8AC3E}">
        <p14:creationId xmlns:p14="http://schemas.microsoft.com/office/powerpoint/2010/main" val="3283662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11450B0A-5DB1-FD30-C0D9-3295025CAB80}"/>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98D880ED-020C-2C6A-5B75-EC69C4AF4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D45DCD6D-BDE1-D221-9FD7-5E0AFDCD756A}"/>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CC6BA3B-ACCE-D7C9-D4AF-08F9F92B8D59}"/>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is updating, sit back and relax.</a:t>
            </a:r>
          </a:p>
        </p:txBody>
      </p:sp>
      <p:sp>
        <p:nvSpPr>
          <p:cNvPr id="3" name="TextBox 2">
            <a:extLst>
              <a:ext uri="{FF2B5EF4-FFF2-40B4-BE49-F238E27FC236}">
                <a16:creationId xmlns:a16="http://schemas.microsoft.com/office/drawing/2014/main" id="{A5E5DFE2-874A-8458-DB34-D12A602F0DA8}"/>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Downloading Windows Update file</a:t>
            </a:r>
          </a:p>
        </p:txBody>
      </p:sp>
      <p:pic>
        <p:nvPicPr>
          <p:cNvPr id="10" name="Graphic 9" descr="Repeat with solid fill">
            <a:extLst>
              <a:ext uri="{FF2B5EF4-FFF2-40B4-BE49-F238E27FC236}">
                <a16:creationId xmlns:a16="http://schemas.microsoft.com/office/drawing/2014/main" id="{074F2CAE-F823-2103-68A6-BFC03F35A1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3709" y="3143006"/>
            <a:ext cx="1775822" cy="1775822"/>
          </a:xfrm>
          <a:prstGeom prst="rect">
            <a:avLst/>
          </a:prstGeom>
        </p:spPr>
      </p:pic>
      <p:sp>
        <p:nvSpPr>
          <p:cNvPr id="7" name="Rectangle: Rounded Corners 6">
            <a:extLst>
              <a:ext uri="{FF2B5EF4-FFF2-40B4-BE49-F238E27FC236}">
                <a16:creationId xmlns:a16="http://schemas.microsoft.com/office/drawing/2014/main" id="{30DE3BCF-8613-9F60-0E15-C642BBB952BD}"/>
              </a:ext>
            </a:extLst>
          </p:cNvPr>
          <p:cNvSpPr/>
          <p:nvPr/>
        </p:nvSpPr>
        <p:spPr>
          <a:xfrm>
            <a:off x="4307242" y="3037702"/>
            <a:ext cx="5973072" cy="553998"/>
          </a:xfrm>
          <a:prstGeom prst="roundRect">
            <a:avLst>
              <a:gd name="adj" fmla="val 4489"/>
            </a:avLst>
          </a:prstGeom>
          <a:solidFill>
            <a:schemeClr val="tx1">
              <a:alpha val="42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8E743EC-9AEA-2B79-9235-C19DA85D6134}"/>
              </a:ext>
            </a:extLst>
          </p:cNvPr>
          <p:cNvSpPr txBox="1"/>
          <p:nvPr/>
        </p:nvSpPr>
        <p:spPr>
          <a:xfrm>
            <a:off x="4260281" y="3596425"/>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Downloading Update files…</a:t>
            </a:r>
          </a:p>
        </p:txBody>
      </p:sp>
      <p:sp>
        <p:nvSpPr>
          <p:cNvPr id="4" name="Rectangle: Rounded Corners 3">
            <a:extLst>
              <a:ext uri="{FF2B5EF4-FFF2-40B4-BE49-F238E27FC236}">
                <a16:creationId xmlns:a16="http://schemas.microsoft.com/office/drawing/2014/main" id="{4DCFFC6B-86F3-A4D2-28F2-319BB11194BD}"/>
              </a:ext>
            </a:extLst>
          </p:cNvPr>
          <p:cNvSpPr/>
          <p:nvPr/>
        </p:nvSpPr>
        <p:spPr>
          <a:xfrm>
            <a:off x="4307243" y="3037702"/>
            <a:ext cx="264758" cy="553998"/>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608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CEE252B6-53F8-6FD2-37AD-D09B7EE75880}"/>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3D133345-CAD1-5F7D-10D2-4EDB0B0BD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EFE86C8A-32C2-9C9C-0CA2-673A58CB75EE}"/>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E153049-9CA1-59A8-0B35-4402AF4F7D4C}"/>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is updating, sit back and relax.</a:t>
            </a:r>
          </a:p>
        </p:txBody>
      </p:sp>
      <p:sp>
        <p:nvSpPr>
          <p:cNvPr id="3" name="TextBox 2">
            <a:extLst>
              <a:ext uri="{FF2B5EF4-FFF2-40B4-BE49-F238E27FC236}">
                <a16:creationId xmlns:a16="http://schemas.microsoft.com/office/drawing/2014/main" id="{C91B0361-4C38-10E8-F7EE-1868F36528ED}"/>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Downloading Windows Update file</a:t>
            </a:r>
          </a:p>
        </p:txBody>
      </p:sp>
      <p:pic>
        <p:nvPicPr>
          <p:cNvPr id="10" name="Graphic 9" descr="Repeat with solid fill">
            <a:extLst>
              <a:ext uri="{FF2B5EF4-FFF2-40B4-BE49-F238E27FC236}">
                <a16:creationId xmlns:a16="http://schemas.microsoft.com/office/drawing/2014/main" id="{18AB65BC-1E1C-793B-6E0E-D3490F6340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3709" y="3143006"/>
            <a:ext cx="1775822" cy="1775822"/>
          </a:xfrm>
          <a:prstGeom prst="rect">
            <a:avLst/>
          </a:prstGeom>
        </p:spPr>
      </p:pic>
      <p:sp>
        <p:nvSpPr>
          <p:cNvPr id="7" name="Rectangle: Rounded Corners 6">
            <a:extLst>
              <a:ext uri="{FF2B5EF4-FFF2-40B4-BE49-F238E27FC236}">
                <a16:creationId xmlns:a16="http://schemas.microsoft.com/office/drawing/2014/main" id="{29844F49-BA41-DEF3-B5CF-76276D93437D}"/>
              </a:ext>
            </a:extLst>
          </p:cNvPr>
          <p:cNvSpPr/>
          <p:nvPr/>
        </p:nvSpPr>
        <p:spPr>
          <a:xfrm>
            <a:off x="4307242" y="3037702"/>
            <a:ext cx="5973072" cy="553998"/>
          </a:xfrm>
          <a:prstGeom prst="roundRect">
            <a:avLst>
              <a:gd name="adj" fmla="val 4489"/>
            </a:avLst>
          </a:prstGeom>
          <a:solidFill>
            <a:schemeClr val="tx1">
              <a:alpha val="42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964B500-3B9A-C542-6FC4-2C1D6D47297C}"/>
              </a:ext>
            </a:extLst>
          </p:cNvPr>
          <p:cNvSpPr txBox="1"/>
          <p:nvPr/>
        </p:nvSpPr>
        <p:spPr>
          <a:xfrm>
            <a:off x="4260281" y="3596425"/>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Downloading Update files…</a:t>
            </a:r>
          </a:p>
        </p:txBody>
      </p:sp>
      <p:sp>
        <p:nvSpPr>
          <p:cNvPr id="4" name="Rectangle: Rounded Corners 3">
            <a:extLst>
              <a:ext uri="{FF2B5EF4-FFF2-40B4-BE49-F238E27FC236}">
                <a16:creationId xmlns:a16="http://schemas.microsoft.com/office/drawing/2014/main" id="{CD9C3E2B-6504-8D02-65EF-D98708A61261}"/>
              </a:ext>
            </a:extLst>
          </p:cNvPr>
          <p:cNvSpPr/>
          <p:nvPr/>
        </p:nvSpPr>
        <p:spPr>
          <a:xfrm>
            <a:off x="4307243" y="3037702"/>
            <a:ext cx="402980" cy="553998"/>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368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30023F11-6E83-FB38-F256-1EDD7EFA6705}"/>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362D37B4-6ECB-93CF-BDFE-DEFEF8B76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15A84EE9-F1C2-9A11-AC4F-961528BF7436}"/>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2C9B2B6-9CF0-E2CF-B5B6-35DAC068F16F}"/>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is updating, sit back and relax.</a:t>
            </a:r>
          </a:p>
        </p:txBody>
      </p:sp>
      <p:sp>
        <p:nvSpPr>
          <p:cNvPr id="3" name="TextBox 2">
            <a:extLst>
              <a:ext uri="{FF2B5EF4-FFF2-40B4-BE49-F238E27FC236}">
                <a16:creationId xmlns:a16="http://schemas.microsoft.com/office/drawing/2014/main" id="{1A5BAB92-A432-F0F8-968D-7407F5232141}"/>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Downloading Windows Update file</a:t>
            </a:r>
          </a:p>
        </p:txBody>
      </p:sp>
      <p:pic>
        <p:nvPicPr>
          <p:cNvPr id="10" name="Graphic 9" descr="Repeat with solid fill">
            <a:extLst>
              <a:ext uri="{FF2B5EF4-FFF2-40B4-BE49-F238E27FC236}">
                <a16:creationId xmlns:a16="http://schemas.microsoft.com/office/drawing/2014/main" id="{79B05557-A1DF-5B5B-EB9B-FDA297249C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3709" y="3143006"/>
            <a:ext cx="1775822" cy="1775822"/>
          </a:xfrm>
          <a:prstGeom prst="rect">
            <a:avLst/>
          </a:prstGeom>
        </p:spPr>
      </p:pic>
      <p:sp>
        <p:nvSpPr>
          <p:cNvPr id="7" name="Rectangle: Rounded Corners 6">
            <a:extLst>
              <a:ext uri="{FF2B5EF4-FFF2-40B4-BE49-F238E27FC236}">
                <a16:creationId xmlns:a16="http://schemas.microsoft.com/office/drawing/2014/main" id="{41955A5A-882D-BC38-A1D4-501B2829B030}"/>
              </a:ext>
            </a:extLst>
          </p:cNvPr>
          <p:cNvSpPr/>
          <p:nvPr/>
        </p:nvSpPr>
        <p:spPr>
          <a:xfrm>
            <a:off x="4307242" y="3037702"/>
            <a:ext cx="5973072" cy="553998"/>
          </a:xfrm>
          <a:prstGeom prst="roundRect">
            <a:avLst>
              <a:gd name="adj" fmla="val 4489"/>
            </a:avLst>
          </a:prstGeom>
          <a:solidFill>
            <a:schemeClr val="tx1">
              <a:alpha val="42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E3140-AC12-6F54-EE79-256DD21948CF}"/>
              </a:ext>
            </a:extLst>
          </p:cNvPr>
          <p:cNvSpPr txBox="1"/>
          <p:nvPr/>
        </p:nvSpPr>
        <p:spPr>
          <a:xfrm>
            <a:off x="4260281" y="3596425"/>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Downloading Update files…</a:t>
            </a:r>
          </a:p>
        </p:txBody>
      </p:sp>
      <p:sp>
        <p:nvSpPr>
          <p:cNvPr id="4" name="Rectangle: Rounded Corners 3">
            <a:extLst>
              <a:ext uri="{FF2B5EF4-FFF2-40B4-BE49-F238E27FC236}">
                <a16:creationId xmlns:a16="http://schemas.microsoft.com/office/drawing/2014/main" id="{4F3C83E8-E056-9920-7A2C-EEC12160D06E}"/>
              </a:ext>
            </a:extLst>
          </p:cNvPr>
          <p:cNvSpPr/>
          <p:nvPr/>
        </p:nvSpPr>
        <p:spPr>
          <a:xfrm>
            <a:off x="4307242" y="3037702"/>
            <a:ext cx="870813" cy="553998"/>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39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3BC6DA5E-BE34-EC22-473C-FBB519528F65}"/>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4AE17602-8618-8958-EF1A-BF38BF8F5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9F18B9A4-058F-F7C7-ACEB-106D3B58685C}"/>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A16F73-5442-EDCF-E037-7D578243DA2D}"/>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is updating, sit back and relax.</a:t>
            </a:r>
          </a:p>
        </p:txBody>
      </p:sp>
      <p:sp>
        <p:nvSpPr>
          <p:cNvPr id="3" name="TextBox 2">
            <a:extLst>
              <a:ext uri="{FF2B5EF4-FFF2-40B4-BE49-F238E27FC236}">
                <a16:creationId xmlns:a16="http://schemas.microsoft.com/office/drawing/2014/main" id="{8F77613D-6E37-3C0A-5F0D-5438D0A29EE1}"/>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Downloading Windows Update file</a:t>
            </a:r>
          </a:p>
        </p:txBody>
      </p:sp>
      <p:pic>
        <p:nvPicPr>
          <p:cNvPr id="10" name="Graphic 9" descr="Repeat with solid fill">
            <a:extLst>
              <a:ext uri="{FF2B5EF4-FFF2-40B4-BE49-F238E27FC236}">
                <a16:creationId xmlns:a16="http://schemas.microsoft.com/office/drawing/2014/main" id="{CA8ECEA8-0224-C3A9-6F27-F4E6C966A5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3709" y="3143006"/>
            <a:ext cx="1775822" cy="1775822"/>
          </a:xfrm>
          <a:prstGeom prst="rect">
            <a:avLst/>
          </a:prstGeom>
        </p:spPr>
      </p:pic>
      <p:sp>
        <p:nvSpPr>
          <p:cNvPr id="7" name="Rectangle: Rounded Corners 6">
            <a:extLst>
              <a:ext uri="{FF2B5EF4-FFF2-40B4-BE49-F238E27FC236}">
                <a16:creationId xmlns:a16="http://schemas.microsoft.com/office/drawing/2014/main" id="{C053FD36-067B-7C34-23AE-F982E9DF4AE2}"/>
              </a:ext>
            </a:extLst>
          </p:cNvPr>
          <p:cNvSpPr/>
          <p:nvPr/>
        </p:nvSpPr>
        <p:spPr>
          <a:xfrm>
            <a:off x="4307242" y="3037702"/>
            <a:ext cx="5973072" cy="553998"/>
          </a:xfrm>
          <a:prstGeom prst="roundRect">
            <a:avLst>
              <a:gd name="adj" fmla="val 4489"/>
            </a:avLst>
          </a:prstGeom>
          <a:solidFill>
            <a:schemeClr val="tx1">
              <a:alpha val="42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2CF7BC8-8F04-5857-A8A8-93F54B4AD783}"/>
              </a:ext>
            </a:extLst>
          </p:cNvPr>
          <p:cNvSpPr txBox="1"/>
          <p:nvPr/>
        </p:nvSpPr>
        <p:spPr>
          <a:xfrm>
            <a:off x="4260281" y="3596425"/>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Downloading Update files…</a:t>
            </a:r>
          </a:p>
        </p:txBody>
      </p:sp>
      <p:sp>
        <p:nvSpPr>
          <p:cNvPr id="4" name="Rectangle: Rounded Corners 3">
            <a:extLst>
              <a:ext uri="{FF2B5EF4-FFF2-40B4-BE49-F238E27FC236}">
                <a16:creationId xmlns:a16="http://schemas.microsoft.com/office/drawing/2014/main" id="{284876E8-7FF9-D13E-CE1D-E6B898E45AFC}"/>
              </a:ext>
            </a:extLst>
          </p:cNvPr>
          <p:cNvSpPr/>
          <p:nvPr/>
        </p:nvSpPr>
        <p:spPr>
          <a:xfrm>
            <a:off x="4307242" y="3037702"/>
            <a:ext cx="1246248" cy="553998"/>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5542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C3F9A30C-8D17-ADF6-4CA1-E2A0998D1A63}"/>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36621285-E413-8686-6917-094CED8CE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4C0F7F25-2B24-1EC4-2D3C-A844CA0B8F46}"/>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54B0DBB-7697-03F2-C8C6-3B0512EF03C9}"/>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is updating, sit back and relax.</a:t>
            </a:r>
          </a:p>
        </p:txBody>
      </p:sp>
      <p:sp>
        <p:nvSpPr>
          <p:cNvPr id="3" name="TextBox 2">
            <a:extLst>
              <a:ext uri="{FF2B5EF4-FFF2-40B4-BE49-F238E27FC236}">
                <a16:creationId xmlns:a16="http://schemas.microsoft.com/office/drawing/2014/main" id="{1703A527-C308-DFF4-369D-F4C043FC8978}"/>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Downloading Windows Update file</a:t>
            </a:r>
          </a:p>
        </p:txBody>
      </p:sp>
      <p:pic>
        <p:nvPicPr>
          <p:cNvPr id="10" name="Graphic 9" descr="Repeat with solid fill">
            <a:extLst>
              <a:ext uri="{FF2B5EF4-FFF2-40B4-BE49-F238E27FC236}">
                <a16:creationId xmlns:a16="http://schemas.microsoft.com/office/drawing/2014/main" id="{CA2F43A4-D66F-B57F-1003-DE54ADD266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3709" y="3143006"/>
            <a:ext cx="1775822" cy="1775822"/>
          </a:xfrm>
          <a:prstGeom prst="rect">
            <a:avLst/>
          </a:prstGeom>
        </p:spPr>
      </p:pic>
      <p:sp>
        <p:nvSpPr>
          <p:cNvPr id="7" name="Rectangle: Rounded Corners 6">
            <a:extLst>
              <a:ext uri="{FF2B5EF4-FFF2-40B4-BE49-F238E27FC236}">
                <a16:creationId xmlns:a16="http://schemas.microsoft.com/office/drawing/2014/main" id="{EF41110C-DD13-315C-50E6-03BA5CF81767}"/>
              </a:ext>
            </a:extLst>
          </p:cNvPr>
          <p:cNvSpPr/>
          <p:nvPr/>
        </p:nvSpPr>
        <p:spPr>
          <a:xfrm>
            <a:off x="4307242" y="3037702"/>
            <a:ext cx="5973072" cy="553998"/>
          </a:xfrm>
          <a:prstGeom prst="roundRect">
            <a:avLst>
              <a:gd name="adj" fmla="val 4489"/>
            </a:avLst>
          </a:prstGeom>
          <a:solidFill>
            <a:schemeClr val="tx1">
              <a:alpha val="42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02B1727-7F48-6743-D22F-EF736DE3FC9D}"/>
              </a:ext>
            </a:extLst>
          </p:cNvPr>
          <p:cNvSpPr txBox="1"/>
          <p:nvPr/>
        </p:nvSpPr>
        <p:spPr>
          <a:xfrm>
            <a:off x="4260281" y="3596425"/>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Downloading Update files…</a:t>
            </a:r>
          </a:p>
        </p:txBody>
      </p:sp>
      <p:sp>
        <p:nvSpPr>
          <p:cNvPr id="4" name="Rectangle: Rounded Corners 3">
            <a:extLst>
              <a:ext uri="{FF2B5EF4-FFF2-40B4-BE49-F238E27FC236}">
                <a16:creationId xmlns:a16="http://schemas.microsoft.com/office/drawing/2014/main" id="{4DD07308-310D-4C5B-5152-285ADFFB6DAE}"/>
              </a:ext>
            </a:extLst>
          </p:cNvPr>
          <p:cNvSpPr/>
          <p:nvPr/>
        </p:nvSpPr>
        <p:spPr>
          <a:xfrm>
            <a:off x="4307242" y="3037702"/>
            <a:ext cx="1530032" cy="553998"/>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5021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FA676FB-13B4-85AA-493E-5B05DB9E9068}"/>
              </a:ext>
            </a:extLst>
          </p:cNvPr>
          <p:cNvSpPr/>
          <p:nvPr/>
        </p:nvSpPr>
        <p:spPr>
          <a:xfrm>
            <a:off x="5478293" y="2821021"/>
            <a:ext cx="1235413" cy="1215958"/>
          </a:xfrm>
          <a:prstGeom prst="roundRect">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squares&#10;&#10;Description automatically generated with medium confidence">
            <a:extLst>
              <a:ext uri="{FF2B5EF4-FFF2-40B4-BE49-F238E27FC236}">
                <a16:creationId xmlns:a16="http://schemas.microsoft.com/office/drawing/2014/main" id="{333643BC-F316-04C1-8B82-16CEDF093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890" y="3079626"/>
            <a:ext cx="760218" cy="698748"/>
          </a:xfrm>
          <a:prstGeom prst="rect">
            <a:avLst/>
          </a:prstGeom>
        </p:spPr>
      </p:pic>
    </p:spTree>
    <p:extLst>
      <p:ext uri="{BB962C8B-B14F-4D97-AF65-F5344CB8AC3E}">
        <p14:creationId xmlns:p14="http://schemas.microsoft.com/office/powerpoint/2010/main" val="26714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308688A2-CA1B-959B-4150-1577C0084E17}"/>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8D4B57CB-420E-BAC6-01BF-3F4ED2E6E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679417BB-E3AA-8873-F789-0E95A5BEFC8A}"/>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A7C793E-3A85-5826-8A79-FFA590C21561}"/>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is updating, sit back and relax.</a:t>
            </a:r>
          </a:p>
        </p:txBody>
      </p:sp>
      <p:sp>
        <p:nvSpPr>
          <p:cNvPr id="3" name="TextBox 2">
            <a:extLst>
              <a:ext uri="{FF2B5EF4-FFF2-40B4-BE49-F238E27FC236}">
                <a16:creationId xmlns:a16="http://schemas.microsoft.com/office/drawing/2014/main" id="{714FE9FB-D0F1-67F5-9C03-CDB69519DA33}"/>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Downloading Windows Update file</a:t>
            </a:r>
          </a:p>
        </p:txBody>
      </p:sp>
      <p:pic>
        <p:nvPicPr>
          <p:cNvPr id="10" name="Graphic 9" descr="Repeat with solid fill">
            <a:extLst>
              <a:ext uri="{FF2B5EF4-FFF2-40B4-BE49-F238E27FC236}">
                <a16:creationId xmlns:a16="http://schemas.microsoft.com/office/drawing/2014/main" id="{CB827307-A64A-B0D9-DF7A-D170C86EFE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3709" y="3143006"/>
            <a:ext cx="1775822" cy="1775822"/>
          </a:xfrm>
          <a:prstGeom prst="rect">
            <a:avLst/>
          </a:prstGeom>
        </p:spPr>
      </p:pic>
      <p:sp>
        <p:nvSpPr>
          <p:cNvPr id="7" name="Rectangle: Rounded Corners 6">
            <a:extLst>
              <a:ext uri="{FF2B5EF4-FFF2-40B4-BE49-F238E27FC236}">
                <a16:creationId xmlns:a16="http://schemas.microsoft.com/office/drawing/2014/main" id="{6053CED5-31F5-BC58-2ED6-AFA7C9CF28E7}"/>
              </a:ext>
            </a:extLst>
          </p:cNvPr>
          <p:cNvSpPr/>
          <p:nvPr/>
        </p:nvSpPr>
        <p:spPr>
          <a:xfrm>
            <a:off x="4307242" y="3037702"/>
            <a:ext cx="5973072" cy="553998"/>
          </a:xfrm>
          <a:prstGeom prst="roundRect">
            <a:avLst>
              <a:gd name="adj" fmla="val 4489"/>
            </a:avLst>
          </a:prstGeom>
          <a:solidFill>
            <a:schemeClr val="tx1">
              <a:alpha val="42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6C4A9D1-13C4-6475-F948-49FA162EA4BC}"/>
              </a:ext>
            </a:extLst>
          </p:cNvPr>
          <p:cNvSpPr txBox="1"/>
          <p:nvPr/>
        </p:nvSpPr>
        <p:spPr>
          <a:xfrm>
            <a:off x="4260281" y="3596425"/>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Downloading Update files…</a:t>
            </a:r>
          </a:p>
        </p:txBody>
      </p:sp>
      <p:sp>
        <p:nvSpPr>
          <p:cNvPr id="4" name="Rectangle: Rounded Corners 3">
            <a:extLst>
              <a:ext uri="{FF2B5EF4-FFF2-40B4-BE49-F238E27FC236}">
                <a16:creationId xmlns:a16="http://schemas.microsoft.com/office/drawing/2014/main" id="{C0015E8E-C242-F25B-0871-573E1E0CAF47}"/>
              </a:ext>
            </a:extLst>
          </p:cNvPr>
          <p:cNvSpPr/>
          <p:nvPr/>
        </p:nvSpPr>
        <p:spPr>
          <a:xfrm>
            <a:off x="4307241" y="3037702"/>
            <a:ext cx="1955335" cy="553998"/>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5064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A8643D72-CF30-4F8D-3F6F-CD47CB5B367F}"/>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CCD7C228-08DE-6DE4-ECFE-5CE6333FC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2001FF8F-2647-0B18-7769-7234C76B733E}"/>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DA0B8EA-6087-54B6-94FF-72571701B3A5}"/>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is updating, sit back and relax.</a:t>
            </a:r>
          </a:p>
        </p:txBody>
      </p:sp>
      <p:sp>
        <p:nvSpPr>
          <p:cNvPr id="3" name="TextBox 2">
            <a:extLst>
              <a:ext uri="{FF2B5EF4-FFF2-40B4-BE49-F238E27FC236}">
                <a16:creationId xmlns:a16="http://schemas.microsoft.com/office/drawing/2014/main" id="{0B03DCBF-712E-2672-F93F-AF2FF213D121}"/>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Downloading Windows Update file</a:t>
            </a:r>
          </a:p>
        </p:txBody>
      </p:sp>
      <p:pic>
        <p:nvPicPr>
          <p:cNvPr id="10" name="Graphic 9" descr="Repeat with solid fill">
            <a:extLst>
              <a:ext uri="{FF2B5EF4-FFF2-40B4-BE49-F238E27FC236}">
                <a16:creationId xmlns:a16="http://schemas.microsoft.com/office/drawing/2014/main" id="{B1452C7F-FD70-9247-993A-C3B445AF0B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3709" y="3143006"/>
            <a:ext cx="1775822" cy="1775822"/>
          </a:xfrm>
          <a:prstGeom prst="rect">
            <a:avLst/>
          </a:prstGeom>
        </p:spPr>
      </p:pic>
      <p:sp>
        <p:nvSpPr>
          <p:cNvPr id="7" name="Rectangle: Rounded Corners 6">
            <a:extLst>
              <a:ext uri="{FF2B5EF4-FFF2-40B4-BE49-F238E27FC236}">
                <a16:creationId xmlns:a16="http://schemas.microsoft.com/office/drawing/2014/main" id="{BF9BDBD5-549C-D41C-16A4-EFE0B7624626}"/>
              </a:ext>
            </a:extLst>
          </p:cNvPr>
          <p:cNvSpPr/>
          <p:nvPr/>
        </p:nvSpPr>
        <p:spPr>
          <a:xfrm>
            <a:off x="4307242" y="3037702"/>
            <a:ext cx="5973072" cy="553998"/>
          </a:xfrm>
          <a:prstGeom prst="roundRect">
            <a:avLst>
              <a:gd name="adj" fmla="val 4489"/>
            </a:avLst>
          </a:prstGeom>
          <a:solidFill>
            <a:schemeClr val="tx1">
              <a:alpha val="42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E2D7607-78ED-A5B8-7179-1E7CBC017E75}"/>
              </a:ext>
            </a:extLst>
          </p:cNvPr>
          <p:cNvSpPr txBox="1"/>
          <p:nvPr/>
        </p:nvSpPr>
        <p:spPr>
          <a:xfrm>
            <a:off x="4260281" y="3596425"/>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Downloading Update files…</a:t>
            </a:r>
          </a:p>
        </p:txBody>
      </p:sp>
      <p:sp>
        <p:nvSpPr>
          <p:cNvPr id="4" name="Rectangle: Rounded Corners 3">
            <a:extLst>
              <a:ext uri="{FF2B5EF4-FFF2-40B4-BE49-F238E27FC236}">
                <a16:creationId xmlns:a16="http://schemas.microsoft.com/office/drawing/2014/main" id="{AC4E7003-7B25-03C4-415A-59761A395EF0}"/>
              </a:ext>
            </a:extLst>
          </p:cNvPr>
          <p:cNvSpPr/>
          <p:nvPr/>
        </p:nvSpPr>
        <p:spPr>
          <a:xfrm>
            <a:off x="4307241" y="3037702"/>
            <a:ext cx="2348740" cy="553998"/>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9053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0CACDB7E-9AA5-5A4A-9EC1-27E6C3F5BA73}"/>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B3EA935E-1350-C773-D87C-59B5A0953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7F0024F2-AAA7-9D2E-47D3-EC7FA7AC60E6}"/>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EFA1A3-EE9C-F57F-13D3-4E8919F25E43}"/>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is updating, sit back and relax.</a:t>
            </a:r>
          </a:p>
        </p:txBody>
      </p:sp>
      <p:sp>
        <p:nvSpPr>
          <p:cNvPr id="3" name="TextBox 2">
            <a:extLst>
              <a:ext uri="{FF2B5EF4-FFF2-40B4-BE49-F238E27FC236}">
                <a16:creationId xmlns:a16="http://schemas.microsoft.com/office/drawing/2014/main" id="{9340E5BB-D1D2-3550-7FF7-5849322DD8F5}"/>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Downloading Windows Update file</a:t>
            </a:r>
          </a:p>
        </p:txBody>
      </p:sp>
      <p:pic>
        <p:nvPicPr>
          <p:cNvPr id="10" name="Graphic 9" descr="Repeat with solid fill">
            <a:extLst>
              <a:ext uri="{FF2B5EF4-FFF2-40B4-BE49-F238E27FC236}">
                <a16:creationId xmlns:a16="http://schemas.microsoft.com/office/drawing/2014/main" id="{0CC3C1B0-4648-C052-92A1-26A6C1A18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3709" y="3143006"/>
            <a:ext cx="1775822" cy="1775822"/>
          </a:xfrm>
          <a:prstGeom prst="rect">
            <a:avLst/>
          </a:prstGeom>
        </p:spPr>
      </p:pic>
      <p:sp>
        <p:nvSpPr>
          <p:cNvPr id="7" name="Rectangle: Rounded Corners 6">
            <a:extLst>
              <a:ext uri="{FF2B5EF4-FFF2-40B4-BE49-F238E27FC236}">
                <a16:creationId xmlns:a16="http://schemas.microsoft.com/office/drawing/2014/main" id="{10B412FA-4122-1E07-F37B-A37A7C390E2C}"/>
              </a:ext>
            </a:extLst>
          </p:cNvPr>
          <p:cNvSpPr/>
          <p:nvPr/>
        </p:nvSpPr>
        <p:spPr>
          <a:xfrm>
            <a:off x="4307242" y="3037702"/>
            <a:ext cx="5973072" cy="553998"/>
          </a:xfrm>
          <a:prstGeom prst="roundRect">
            <a:avLst>
              <a:gd name="adj" fmla="val 4489"/>
            </a:avLst>
          </a:prstGeom>
          <a:solidFill>
            <a:schemeClr val="tx1">
              <a:alpha val="42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EFE16D-57F8-A7D3-9973-31B52539432F}"/>
              </a:ext>
            </a:extLst>
          </p:cNvPr>
          <p:cNvSpPr txBox="1"/>
          <p:nvPr/>
        </p:nvSpPr>
        <p:spPr>
          <a:xfrm>
            <a:off x="4260281" y="3596425"/>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Downloading Update files…</a:t>
            </a:r>
          </a:p>
        </p:txBody>
      </p:sp>
      <p:sp>
        <p:nvSpPr>
          <p:cNvPr id="4" name="Rectangle: Rounded Corners 3">
            <a:extLst>
              <a:ext uri="{FF2B5EF4-FFF2-40B4-BE49-F238E27FC236}">
                <a16:creationId xmlns:a16="http://schemas.microsoft.com/office/drawing/2014/main" id="{25AA7011-4DC0-14FC-9310-EF72CE0F8AE4}"/>
              </a:ext>
            </a:extLst>
          </p:cNvPr>
          <p:cNvSpPr/>
          <p:nvPr/>
        </p:nvSpPr>
        <p:spPr>
          <a:xfrm>
            <a:off x="4307240" y="3037702"/>
            <a:ext cx="2749593" cy="553998"/>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0411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EA52D9C6-99EB-8565-269B-D1EF67CB3A7E}"/>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F59F5FC8-6E6B-E0BE-EDF1-BFF08E952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302AF53C-92B5-A918-001B-82FE5BE8D34A}"/>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21C1381-4F92-04B9-F9F1-073F408D14B9}"/>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is updating, sit back and relax.</a:t>
            </a:r>
          </a:p>
        </p:txBody>
      </p:sp>
      <p:sp>
        <p:nvSpPr>
          <p:cNvPr id="3" name="TextBox 2">
            <a:extLst>
              <a:ext uri="{FF2B5EF4-FFF2-40B4-BE49-F238E27FC236}">
                <a16:creationId xmlns:a16="http://schemas.microsoft.com/office/drawing/2014/main" id="{14B428EE-021A-A262-8EEB-2879B0F27A6E}"/>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Downloading Windows Update file</a:t>
            </a:r>
          </a:p>
        </p:txBody>
      </p:sp>
      <p:pic>
        <p:nvPicPr>
          <p:cNvPr id="10" name="Graphic 9" descr="Repeat with solid fill">
            <a:extLst>
              <a:ext uri="{FF2B5EF4-FFF2-40B4-BE49-F238E27FC236}">
                <a16:creationId xmlns:a16="http://schemas.microsoft.com/office/drawing/2014/main" id="{37677266-B4BF-2E96-C274-214C185FA1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3709" y="3143006"/>
            <a:ext cx="1775822" cy="1775822"/>
          </a:xfrm>
          <a:prstGeom prst="rect">
            <a:avLst/>
          </a:prstGeom>
        </p:spPr>
      </p:pic>
      <p:sp>
        <p:nvSpPr>
          <p:cNvPr id="7" name="Rectangle: Rounded Corners 6">
            <a:extLst>
              <a:ext uri="{FF2B5EF4-FFF2-40B4-BE49-F238E27FC236}">
                <a16:creationId xmlns:a16="http://schemas.microsoft.com/office/drawing/2014/main" id="{50ABB671-BF92-E5B4-7CA8-1D2B53B3D0BA}"/>
              </a:ext>
            </a:extLst>
          </p:cNvPr>
          <p:cNvSpPr/>
          <p:nvPr/>
        </p:nvSpPr>
        <p:spPr>
          <a:xfrm>
            <a:off x="4307242" y="3037702"/>
            <a:ext cx="5973072" cy="553998"/>
          </a:xfrm>
          <a:prstGeom prst="roundRect">
            <a:avLst>
              <a:gd name="adj" fmla="val 4489"/>
            </a:avLst>
          </a:prstGeom>
          <a:solidFill>
            <a:schemeClr val="tx1">
              <a:alpha val="42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1694EC-65E5-5D82-5537-EC452A92EADB}"/>
              </a:ext>
            </a:extLst>
          </p:cNvPr>
          <p:cNvSpPr txBox="1"/>
          <p:nvPr/>
        </p:nvSpPr>
        <p:spPr>
          <a:xfrm>
            <a:off x="4260281" y="3596425"/>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Downloading Update files…</a:t>
            </a:r>
          </a:p>
        </p:txBody>
      </p:sp>
      <p:sp>
        <p:nvSpPr>
          <p:cNvPr id="4" name="Rectangle: Rounded Corners 3">
            <a:extLst>
              <a:ext uri="{FF2B5EF4-FFF2-40B4-BE49-F238E27FC236}">
                <a16:creationId xmlns:a16="http://schemas.microsoft.com/office/drawing/2014/main" id="{7A3F612D-87BB-35C4-0271-E7E825A0395B}"/>
              </a:ext>
            </a:extLst>
          </p:cNvPr>
          <p:cNvSpPr/>
          <p:nvPr/>
        </p:nvSpPr>
        <p:spPr>
          <a:xfrm>
            <a:off x="4307240" y="3037702"/>
            <a:ext cx="3380100" cy="553998"/>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439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FA2B7EC6-4D4D-8C25-267E-5AD6AA69FF38}"/>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C451907F-435F-67FC-8CAC-BFED3F36D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DF0C7F08-0619-6D14-8A70-3F67CF0B2A95}"/>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7973D2A-7F4B-DA32-6F40-C6578BB61DB9}"/>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is updating, sit back and relax.</a:t>
            </a:r>
          </a:p>
        </p:txBody>
      </p:sp>
      <p:sp>
        <p:nvSpPr>
          <p:cNvPr id="3" name="TextBox 2">
            <a:extLst>
              <a:ext uri="{FF2B5EF4-FFF2-40B4-BE49-F238E27FC236}">
                <a16:creationId xmlns:a16="http://schemas.microsoft.com/office/drawing/2014/main" id="{0235B1E5-9F52-46B8-9935-78881677DCBD}"/>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Downloading Windows Update file</a:t>
            </a:r>
          </a:p>
        </p:txBody>
      </p:sp>
      <p:pic>
        <p:nvPicPr>
          <p:cNvPr id="10" name="Graphic 9" descr="Repeat with solid fill">
            <a:extLst>
              <a:ext uri="{FF2B5EF4-FFF2-40B4-BE49-F238E27FC236}">
                <a16:creationId xmlns:a16="http://schemas.microsoft.com/office/drawing/2014/main" id="{28DAC4FB-4BEC-B224-AF43-5C99260CA6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3709" y="3143006"/>
            <a:ext cx="1775822" cy="1775822"/>
          </a:xfrm>
          <a:prstGeom prst="rect">
            <a:avLst/>
          </a:prstGeom>
        </p:spPr>
      </p:pic>
      <p:sp>
        <p:nvSpPr>
          <p:cNvPr id="7" name="Rectangle: Rounded Corners 6">
            <a:extLst>
              <a:ext uri="{FF2B5EF4-FFF2-40B4-BE49-F238E27FC236}">
                <a16:creationId xmlns:a16="http://schemas.microsoft.com/office/drawing/2014/main" id="{3B134BC8-2179-F01E-2512-0CF834D11CC4}"/>
              </a:ext>
            </a:extLst>
          </p:cNvPr>
          <p:cNvSpPr/>
          <p:nvPr/>
        </p:nvSpPr>
        <p:spPr>
          <a:xfrm>
            <a:off x="4307242" y="3037702"/>
            <a:ext cx="5973072" cy="553998"/>
          </a:xfrm>
          <a:prstGeom prst="roundRect">
            <a:avLst>
              <a:gd name="adj" fmla="val 4489"/>
            </a:avLst>
          </a:prstGeom>
          <a:solidFill>
            <a:schemeClr val="tx1">
              <a:alpha val="42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DF96A33-84AE-BE00-6861-E1846F25F5E8}"/>
              </a:ext>
            </a:extLst>
          </p:cNvPr>
          <p:cNvSpPr txBox="1"/>
          <p:nvPr/>
        </p:nvSpPr>
        <p:spPr>
          <a:xfrm>
            <a:off x="4260281" y="3596425"/>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Downloading Update files…</a:t>
            </a:r>
          </a:p>
        </p:txBody>
      </p:sp>
      <p:sp>
        <p:nvSpPr>
          <p:cNvPr id="4" name="Rectangle: Rounded Corners 3">
            <a:extLst>
              <a:ext uri="{FF2B5EF4-FFF2-40B4-BE49-F238E27FC236}">
                <a16:creationId xmlns:a16="http://schemas.microsoft.com/office/drawing/2014/main" id="{A242A271-E43D-FCE0-0244-8087C05915C3}"/>
              </a:ext>
            </a:extLst>
          </p:cNvPr>
          <p:cNvSpPr/>
          <p:nvPr/>
        </p:nvSpPr>
        <p:spPr>
          <a:xfrm>
            <a:off x="4307240" y="3037702"/>
            <a:ext cx="4081848" cy="553998"/>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7605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BE010536-63BF-9ACF-4207-5754E2E8C092}"/>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CD00DB8E-564A-8E0D-2D68-51CBBD1C9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9922DC8F-69E7-52DF-5F21-F8559237A8D4}"/>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4E033AF-DF1C-6BB4-E1E3-D0F975194661}"/>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is updating, sit back and relax.</a:t>
            </a:r>
          </a:p>
        </p:txBody>
      </p:sp>
      <p:sp>
        <p:nvSpPr>
          <p:cNvPr id="3" name="TextBox 2">
            <a:extLst>
              <a:ext uri="{FF2B5EF4-FFF2-40B4-BE49-F238E27FC236}">
                <a16:creationId xmlns:a16="http://schemas.microsoft.com/office/drawing/2014/main" id="{A6BA1B5C-D853-B48F-BBD1-2A4531D397EE}"/>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Downloading Windows Update file</a:t>
            </a:r>
          </a:p>
        </p:txBody>
      </p:sp>
      <p:pic>
        <p:nvPicPr>
          <p:cNvPr id="10" name="Graphic 9" descr="Repeat with solid fill">
            <a:extLst>
              <a:ext uri="{FF2B5EF4-FFF2-40B4-BE49-F238E27FC236}">
                <a16:creationId xmlns:a16="http://schemas.microsoft.com/office/drawing/2014/main" id="{4657DECB-DC90-6692-B288-F41979CAD7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3709" y="3143006"/>
            <a:ext cx="1775822" cy="1775822"/>
          </a:xfrm>
          <a:prstGeom prst="rect">
            <a:avLst/>
          </a:prstGeom>
        </p:spPr>
      </p:pic>
      <p:sp>
        <p:nvSpPr>
          <p:cNvPr id="7" name="Rectangle: Rounded Corners 6">
            <a:extLst>
              <a:ext uri="{FF2B5EF4-FFF2-40B4-BE49-F238E27FC236}">
                <a16:creationId xmlns:a16="http://schemas.microsoft.com/office/drawing/2014/main" id="{87DE512C-9B6F-1CCE-8477-25232A51AB05}"/>
              </a:ext>
            </a:extLst>
          </p:cNvPr>
          <p:cNvSpPr/>
          <p:nvPr/>
        </p:nvSpPr>
        <p:spPr>
          <a:xfrm>
            <a:off x="4307242" y="3037702"/>
            <a:ext cx="5973072" cy="553998"/>
          </a:xfrm>
          <a:prstGeom prst="roundRect">
            <a:avLst>
              <a:gd name="adj" fmla="val 4489"/>
            </a:avLst>
          </a:prstGeom>
          <a:solidFill>
            <a:schemeClr val="tx1">
              <a:alpha val="42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CDB8E9-67F1-EC9A-6C92-8070762F1DBD}"/>
              </a:ext>
            </a:extLst>
          </p:cNvPr>
          <p:cNvSpPr txBox="1"/>
          <p:nvPr/>
        </p:nvSpPr>
        <p:spPr>
          <a:xfrm>
            <a:off x="4260281" y="3596425"/>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Downloading Update files…</a:t>
            </a:r>
          </a:p>
        </p:txBody>
      </p:sp>
      <p:sp>
        <p:nvSpPr>
          <p:cNvPr id="4" name="Rectangle: Rounded Corners 3">
            <a:extLst>
              <a:ext uri="{FF2B5EF4-FFF2-40B4-BE49-F238E27FC236}">
                <a16:creationId xmlns:a16="http://schemas.microsoft.com/office/drawing/2014/main" id="{D57565BD-1D51-CB62-D8C7-6A2CE9C83B47}"/>
              </a:ext>
            </a:extLst>
          </p:cNvPr>
          <p:cNvSpPr/>
          <p:nvPr/>
        </p:nvSpPr>
        <p:spPr>
          <a:xfrm>
            <a:off x="4307240" y="3037702"/>
            <a:ext cx="4719802" cy="553998"/>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074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ABFC8B43-23E2-94FC-B431-65C36F209423}"/>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CA155EDB-27B5-20D4-2745-925803E55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CB48E9BB-FFA3-307B-B0E5-B299E00185B3}"/>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35CF4DF-0E4F-F296-DCD6-740C12003B35}"/>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is updating, sit back and relax.</a:t>
            </a:r>
          </a:p>
        </p:txBody>
      </p:sp>
      <p:sp>
        <p:nvSpPr>
          <p:cNvPr id="3" name="TextBox 2">
            <a:extLst>
              <a:ext uri="{FF2B5EF4-FFF2-40B4-BE49-F238E27FC236}">
                <a16:creationId xmlns:a16="http://schemas.microsoft.com/office/drawing/2014/main" id="{02DB21F7-1879-2F94-E3E2-4C269D88EFF4}"/>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Downloading Windows Update file</a:t>
            </a:r>
          </a:p>
        </p:txBody>
      </p:sp>
      <p:pic>
        <p:nvPicPr>
          <p:cNvPr id="10" name="Graphic 9" descr="Repeat with solid fill">
            <a:extLst>
              <a:ext uri="{FF2B5EF4-FFF2-40B4-BE49-F238E27FC236}">
                <a16:creationId xmlns:a16="http://schemas.microsoft.com/office/drawing/2014/main" id="{B9242842-5265-D1A4-1427-1A181E5082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3709" y="3143006"/>
            <a:ext cx="1775822" cy="1775822"/>
          </a:xfrm>
          <a:prstGeom prst="rect">
            <a:avLst/>
          </a:prstGeom>
        </p:spPr>
      </p:pic>
      <p:sp>
        <p:nvSpPr>
          <p:cNvPr id="7" name="Rectangle: Rounded Corners 6">
            <a:extLst>
              <a:ext uri="{FF2B5EF4-FFF2-40B4-BE49-F238E27FC236}">
                <a16:creationId xmlns:a16="http://schemas.microsoft.com/office/drawing/2014/main" id="{AEE67EAE-8142-F114-A166-11F87315A711}"/>
              </a:ext>
            </a:extLst>
          </p:cNvPr>
          <p:cNvSpPr/>
          <p:nvPr/>
        </p:nvSpPr>
        <p:spPr>
          <a:xfrm>
            <a:off x="4307242" y="3037702"/>
            <a:ext cx="5973072" cy="553998"/>
          </a:xfrm>
          <a:prstGeom prst="roundRect">
            <a:avLst>
              <a:gd name="adj" fmla="val 4489"/>
            </a:avLst>
          </a:prstGeom>
          <a:solidFill>
            <a:schemeClr val="tx1">
              <a:alpha val="42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1A7AEBF-6650-E8A8-7C00-E8B00A837448}"/>
              </a:ext>
            </a:extLst>
          </p:cNvPr>
          <p:cNvSpPr txBox="1"/>
          <p:nvPr/>
        </p:nvSpPr>
        <p:spPr>
          <a:xfrm>
            <a:off x="4260281" y="3596425"/>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Downloading Update files…</a:t>
            </a:r>
          </a:p>
        </p:txBody>
      </p:sp>
      <p:sp>
        <p:nvSpPr>
          <p:cNvPr id="4" name="Rectangle: Rounded Corners 3">
            <a:extLst>
              <a:ext uri="{FF2B5EF4-FFF2-40B4-BE49-F238E27FC236}">
                <a16:creationId xmlns:a16="http://schemas.microsoft.com/office/drawing/2014/main" id="{3FC71223-25F8-6170-A289-BEEEA3B6A39C}"/>
              </a:ext>
            </a:extLst>
          </p:cNvPr>
          <p:cNvSpPr/>
          <p:nvPr/>
        </p:nvSpPr>
        <p:spPr>
          <a:xfrm>
            <a:off x="4307240" y="3037702"/>
            <a:ext cx="5379020" cy="553998"/>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5236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09F47A4C-2C33-24EA-5889-E31EBC5765EE}"/>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8A678E50-EB41-8CF1-E138-3AF4D9BA1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0FD99A14-4DD5-9CFB-84C3-1BFB2AF22AAC}"/>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8D26FDF-E6BF-47F6-F772-37795132F4E6}"/>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is updating, sit back and relax.</a:t>
            </a:r>
          </a:p>
        </p:txBody>
      </p:sp>
      <p:sp>
        <p:nvSpPr>
          <p:cNvPr id="3" name="TextBox 2">
            <a:extLst>
              <a:ext uri="{FF2B5EF4-FFF2-40B4-BE49-F238E27FC236}">
                <a16:creationId xmlns:a16="http://schemas.microsoft.com/office/drawing/2014/main" id="{36EE7BAB-64B3-E111-532D-5B3AB9B4EABB}"/>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Downloading Windows Update file</a:t>
            </a:r>
          </a:p>
        </p:txBody>
      </p:sp>
      <p:pic>
        <p:nvPicPr>
          <p:cNvPr id="10" name="Graphic 9" descr="Repeat with solid fill">
            <a:extLst>
              <a:ext uri="{FF2B5EF4-FFF2-40B4-BE49-F238E27FC236}">
                <a16:creationId xmlns:a16="http://schemas.microsoft.com/office/drawing/2014/main" id="{DC8AC6EC-C317-55FB-6A5C-ACDCA27F83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3709" y="3143006"/>
            <a:ext cx="1775822" cy="1775822"/>
          </a:xfrm>
          <a:prstGeom prst="rect">
            <a:avLst/>
          </a:prstGeom>
        </p:spPr>
      </p:pic>
      <p:sp>
        <p:nvSpPr>
          <p:cNvPr id="7" name="Rectangle: Rounded Corners 6">
            <a:extLst>
              <a:ext uri="{FF2B5EF4-FFF2-40B4-BE49-F238E27FC236}">
                <a16:creationId xmlns:a16="http://schemas.microsoft.com/office/drawing/2014/main" id="{4C95C68E-96DB-98D2-80A7-BB476A74CCFD}"/>
              </a:ext>
            </a:extLst>
          </p:cNvPr>
          <p:cNvSpPr/>
          <p:nvPr/>
        </p:nvSpPr>
        <p:spPr>
          <a:xfrm>
            <a:off x="4307242" y="3037702"/>
            <a:ext cx="5973072" cy="553998"/>
          </a:xfrm>
          <a:prstGeom prst="roundRect">
            <a:avLst>
              <a:gd name="adj" fmla="val 4489"/>
            </a:avLst>
          </a:prstGeom>
          <a:solidFill>
            <a:schemeClr val="tx1">
              <a:alpha val="42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98E2B94-28A0-F0AF-1418-0483AD5EDB26}"/>
              </a:ext>
            </a:extLst>
          </p:cNvPr>
          <p:cNvSpPr txBox="1"/>
          <p:nvPr/>
        </p:nvSpPr>
        <p:spPr>
          <a:xfrm>
            <a:off x="4260281" y="3596425"/>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Downloading Update files…</a:t>
            </a:r>
          </a:p>
        </p:txBody>
      </p:sp>
      <p:sp>
        <p:nvSpPr>
          <p:cNvPr id="4" name="Rectangle: Rounded Corners 3">
            <a:extLst>
              <a:ext uri="{FF2B5EF4-FFF2-40B4-BE49-F238E27FC236}">
                <a16:creationId xmlns:a16="http://schemas.microsoft.com/office/drawing/2014/main" id="{8CA4063E-146D-CE26-A1C6-A4AB0E55C199}"/>
              </a:ext>
            </a:extLst>
          </p:cNvPr>
          <p:cNvSpPr/>
          <p:nvPr/>
        </p:nvSpPr>
        <p:spPr>
          <a:xfrm>
            <a:off x="4307239" y="3037702"/>
            <a:ext cx="5731477" cy="553998"/>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465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A02C9191-4FC0-3A0F-1F24-37A8342065B3}"/>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31885526-DDD0-257C-951B-B053EA1A1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D99B0426-8497-6DBF-194E-D562491F9EAB}"/>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0891BCB-7F22-014E-242A-D62B53BD60CA}"/>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is updating, sit back and relax.</a:t>
            </a:r>
          </a:p>
        </p:txBody>
      </p:sp>
      <p:sp>
        <p:nvSpPr>
          <p:cNvPr id="3" name="TextBox 2">
            <a:extLst>
              <a:ext uri="{FF2B5EF4-FFF2-40B4-BE49-F238E27FC236}">
                <a16:creationId xmlns:a16="http://schemas.microsoft.com/office/drawing/2014/main" id="{2A74126F-AE69-BCA8-FB66-5FDC01CD2AFF}"/>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Downloading Windows Update file</a:t>
            </a:r>
          </a:p>
        </p:txBody>
      </p:sp>
      <p:pic>
        <p:nvPicPr>
          <p:cNvPr id="10" name="Graphic 9" descr="Repeat with solid fill">
            <a:extLst>
              <a:ext uri="{FF2B5EF4-FFF2-40B4-BE49-F238E27FC236}">
                <a16:creationId xmlns:a16="http://schemas.microsoft.com/office/drawing/2014/main" id="{CC42FFBF-2B5E-92E3-1522-2DE4FBD0F8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3709" y="3143006"/>
            <a:ext cx="1775822" cy="1775822"/>
          </a:xfrm>
          <a:prstGeom prst="rect">
            <a:avLst/>
          </a:prstGeom>
        </p:spPr>
      </p:pic>
      <p:sp>
        <p:nvSpPr>
          <p:cNvPr id="7" name="Rectangle: Rounded Corners 6">
            <a:extLst>
              <a:ext uri="{FF2B5EF4-FFF2-40B4-BE49-F238E27FC236}">
                <a16:creationId xmlns:a16="http://schemas.microsoft.com/office/drawing/2014/main" id="{A87BD94B-EB18-27DB-4DC7-C6E19CC86462}"/>
              </a:ext>
            </a:extLst>
          </p:cNvPr>
          <p:cNvSpPr/>
          <p:nvPr/>
        </p:nvSpPr>
        <p:spPr>
          <a:xfrm>
            <a:off x="4307242" y="3037702"/>
            <a:ext cx="5973072" cy="553998"/>
          </a:xfrm>
          <a:prstGeom prst="roundRect">
            <a:avLst>
              <a:gd name="adj" fmla="val 4489"/>
            </a:avLst>
          </a:prstGeom>
          <a:solidFill>
            <a:schemeClr val="tx1">
              <a:alpha val="42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A728DD1-DE13-86E5-90EF-206EB9DE2497}"/>
              </a:ext>
            </a:extLst>
          </p:cNvPr>
          <p:cNvSpPr txBox="1"/>
          <p:nvPr/>
        </p:nvSpPr>
        <p:spPr>
          <a:xfrm>
            <a:off x="4260281" y="3596425"/>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Downloading Update files…</a:t>
            </a:r>
          </a:p>
        </p:txBody>
      </p:sp>
      <p:sp>
        <p:nvSpPr>
          <p:cNvPr id="4" name="Rectangle: Rounded Corners 3">
            <a:extLst>
              <a:ext uri="{FF2B5EF4-FFF2-40B4-BE49-F238E27FC236}">
                <a16:creationId xmlns:a16="http://schemas.microsoft.com/office/drawing/2014/main" id="{CD7F5504-3AF7-7F40-113E-388303780FF0}"/>
              </a:ext>
            </a:extLst>
          </p:cNvPr>
          <p:cNvSpPr/>
          <p:nvPr/>
        </p:nvSpPr>
        <p:spPr>
          <a:xfrm>
            <a:off x="4307239" y="3037702"/>
            <a:ext cx="5973072" cy="553998"/>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9712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a:extLst>
            <a:ext uri="{FF2B5EF4-FFF2-40B4-BE49-F238E27FC236}">
              <a16:creationId xmlns:a16="http://schemas.microsoft.com/office/drawing/2014/main" id="{1EE37AF9-503A-B675-4AA8-7CC6B50F5D3B}"/>
            </a:ext>
          </a:extLst>
        </p:cNvPr>
        <p:cNvGrpSpPr/>
        <p:nvPr/>
      </p:nvGrpSpPr>
      <p:grpSpPr>
        <a:xfrm>
          <a:off x="0" y="0"/>
          <a:ext cx="0" cy="0"/>
          <a:chOff x="0" y="0"/>
          <a:chExt cx="0" cy="0"/>
        </a:xfrm>
      </p:grpSpPr>
      <p:pic>
        <p:nvPicPr>
          <p:cNvPr id="2" name="Picture 1" descr="A white circle on a black background&#10;&#10;Description automatically generated">
            <a:extLst>
              <a:ext uri="{FF2B5EF4-FFF2-40B4-BE49-F238E27FC236}">
                <a16:creationId xmlns:a16="http://schemas.microsoft.com/office/drawing/2014/main" id="{711F0D5D-8897-8844-E7E7-69866D11BD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9275" y="2459785"/>
            <a:ext cx="953449" cy="953449"/>
          </a:xfrm>
          <a:prstGeom prst="rect">
            <a:avLst/>
          </a:prstGeom>
        </p:spPr>
      </p:pic>
      <p:sp>
        <p:nvSpPr>
          <p:cNvPr id="3" name="TextBox 2">
            <a:extLst>
              <a:ext uri="{FF2B5EF4-FFF2-40B4-BE49-F238E27FC236}">
                <a16:creationId xmlns:a16="http://schemas.microsoft.com/office/drawing/2014/main" id="{ADC6E777-BF1A-08B5-42D7-E0CC05B8D581}"/>
              </a:ext>
            </a:extLst>
          </p:cNvPr>
          <p:cNvSpPr txBox="1"/>
          <p:nvPr/>
        </p:nvSpPr>
        <p:spPr>
          <a:xfrm>
            <a:off x="3731874" y="3614888"/>
            <a:ext cx="4728249" cy="1061829"/>
          </a:xfrm>
          <a:prstGeom prst="rect">
            <a:avLst/>
          </a:prstGeom>
          <a:noFill/>
        </p:spPr>
        <p:txBody>
          <a:bodyPr wrap="square" rtlCol="0">
            <a:spAutoFit/>
          </a:bodyPr>
          <a:lstStyle/>
          <a:p>
            <a:r>
              <a:rPr lang="en-US" sz="2100">
                <a:solidFill>
                  <a:schemeClr val="bg1"/>
                </a:solidFill>
                <a:latin typeface="Segoe UI" panose="020B0502040204020203" pitchFamily="34" charset="0"/>
                <a:cs typeface="Segoe UI" panose="020B0502040204020203" pitchFamily="34" charset="0"/>
              </a:rPr>
              <a:t>              Windows is Updating…</a:t>
            </a:r>
          </a:p>
          <a:p>
            <a:r>
              <a:rPr lang="en-US" sz="2100">
                <a:solidFill>
                  <a:schemeClr val="bg1"/>
                </a:solidFill>
                <a:latin typeface="Segoe UI" panose="020B0502040204020203" pitchFamily="34" charset="0"/>
                <a:cs typeface="Segoe UI" panose="020B0502040204020203" pitchFamily="34" charset="0"/>
              </a:rPr>
              <a:t>                    0% Complete</a:t>
            </a:r>
            <a:br>
              <a:rPr lang="en-US" sz="2100">
                <a:solidFill>
                  <a:schemeClr val="bg1"/>
                </a:solidFill>
                <a:latin typeface="Segoe UI" panose="020B0502040204020203" pitchFamily="34" charset="0"/>
                <a:cs typeface="Segoe UI" panose="020B0502040204020203" pitchFamily="34" charset="0"/>
              </a:rPr>
            </a:br>
            <a:r>
              <a:rPr lang="en-US" sz="2100">
                <a:solidFill>
                  <a:schemeClr val="bg1"/>
                </a:solidFill>
                <a:latin typeface="Segoe UI" panose="020B0502040204020203" pitchFamily="34" charset="0"/>
                <a:cs typeface="Segoe UI" panose="020B0502040204020203" pitchFamily="34" charset="0"/>
              </a:rPr>
              <a:t> Please do not turn of your computer.</a:t>
            </a:r>
          </a:p>
        </p:txBody>
      </p:sp>
    </p:spTree>
    <p:extLst>
      <p:ext uri="{BB962C8B-B14F-4D97-AF65-F5344CB8AC3E}">
        <p14:creationId xmlns:p14="http://schemas.microsoft.com/office/powerpoint/2010/main" val="95923189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FA676FB-13B4-85AA-493E-5B05DB9E9068}"/>
              </a:ext>
            </a:extLst>
          </p:cNvPr>
          <p:cNvSpPr/>
          <p:nvPr/>
        </p:nvSpPr>
        <p:spPr>
          <a:xfrm>
            <a:off x="4027252" y="2821021"/>
            <a:ext cx="4669276" cy="1215958"/>
          </a:xfrm>
          <a:prstGeom prst="roundRect">
            <a:avLst>
              <a:gd name="adj" fmla="val 6267"/>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squares&#10;&#10;Description automatically generated with medium confidence">
            <a:extLst>
              <a:ext uri="{FF2B5EF4-FFF2-40B4-BE49-F238E27FC236}">
                <a16:creationId xmlns:a16="http://schemas.microsoft.com/office/drawing/2014/main" id="{333643BC-F316-04C1-8B82-16CEDF093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196" y="3079626"/>
            <a:ext cx="760218" cy="698748"/>
          </a:xfrm>
          <a:prstGeom prst="rect">
            <a:avLst/>
          </a:prstGeom>
        </p:spPr>
      </p:pic>
      <p:sp>
        <p:nvSpPr>
          <p:cNvPr id="4" name="TextBox 3">
            <a:extLst>
              <a:ext uri="{FF2B5EF4-FFF2-40B4-BE49-F238E27FC236}">
                <a16:creationId xmlns:a16="http://schemas.microsoft.com/office/drawing/2014/main" id="{2679FA33-50C8-1FF9-DEE6-64702084DE6A}"/>
              </a:ext>
            </a:extLst>
          </p:cNvPr>
          <p:cNvSpPr txBox="1"/>
          <p:nvPr/>
        </p:nvSpPr>
        <p:spPr>
          <a:xfrm>
            <a:off x="5145932" y="3079626"/>
            <a:ext cx="4503906" cy="707886"/>
          </a:xfrm>
          <a:prstGeom prst="rect">
            <a:avLst/>
          </a:prstGeom>
          <a:noFill/>
        </p:spPr>
        <p:txBody>
          <a:bodyPr wrap="square" rtlCol="0">
            <a:spAutoFit/>
          </a:bodyPr>
          <a:lstStyle/>
          <a:p>
            <a:r>
              <a:rPr lang="en-US" sz="4000">
                <a:solidFill>
                  <a:schemeClr val="bg1"/>
                </a:solidFill>
                <a:latin typeface="Segoe UI" panose="020B0502040204020203" pitchFamily="34" charset="0"/>
                <a:cs typeface="Segoe UI" panose="020B0502040204020203" pitchFamily="34" charset="0"/>
              </a:rPr>
              <a:t>Windows 11.3</a:t>
            </a:r>
          </a:p>
        </p:txBody>
      </p:sp>
    </p:spTree>
    <p:extLst>
      <p:ext uri="{BB962C8B-B14F-4D97-AF65-F5344CB8AC3E}">
        <p14:creationId xmlns:p14="http://schemas.microsoft.com/office/powerpoint/2010/main" val="1452783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89F477-7A27-798C-8578-35161799DD6E}"/>
            </a:ext>
          </a:extLst>
        </p:cNvPr>
        <p:cNvGrpSpPr/>
        <p:nvPr/>
      </p:nvGrpSpPr>
      <p:grpSpPr>
        <a:xfrm>
          <a:off x="0" y="0"/>
          <a:ext cx="0" cy="0"/>
          <a:chOff x="0" y="0"/>
          <a:chExt cx="0" cy="0"/>
        </a:xfrm>
      </p:grpSpPr>
      <p:pic>
        <p:nvPicPr>
          <p:cNvPr id="2" name="Picture 1" descr="A white circle on a black background&#10;&#10;Description automatically generated">
            <a:extLst>
              <a:ext uri="{FF2B5EF4-FFF2-40B4-BE49-F238E27FC236}">
                <a16:creationId xmlns:a16="http://schemas.microsoft.com/office/drawing/2014/main" id="{6BB6CF32-7F45-F8BE-4A6F-FF23BE7960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9275" y="2459785"/>
            <a:ext cx="953449" cy="953449"/>
          </a:xfrm>
          <a:prstGeom prst="rect">
            <a:avLst/>
          </a:prstGeom>
        </p:spPr>
      </p:pic>
      <p:sp>
        <p:nvSpPr>
          <p:cNvPr id="3" name="TextBox 2">
            <a:extLst>
              <a:ext uri="{FF2B5EF4-FFF2-40B4-BE49-F238E27FC236}">
                <a16:creationId xmlns:a16="http://schemas.microsoft.com/office/drawing/2014/main" id="{6F17DFA3-BFE4-C04C-7D5E-529A40948216}"/>
              </a:ext>
            </a:extLst>
          </p:cNvPr>
          <p:cNvSpPr txBox="1"/>
          <p:nvPr/>
        </p:nvSpPr>
        <p:spPr>
          <a:xfrm>
            <a:off x="3731874" y="3614888"/>
            <a:ext cx="4728249" cy="1061829"/>
          </a:xfrm>
          <a:prstGeom prst="rect">
            <a:avLst/>
          </a:prstGeom>
          <a:noFill/>
        </p:spPr>
        <p:txBody>
          <a:bodyPr wrap="square" rtlCol="0">
            <a:spAutoFit/>
          </a:bodyPr>
          <a:lstStyle/>
          <a:p>
            <a:r>
              <a:rPr lang="en-US" sz="2100">
                <a:solidFill>
                  <a:schemeClr val="bg1"/>
                </a:solidFill>
                <a:latin typeface="Segoe UI" panose="020B0502040204020203" pitchFamily="34" charset="0"/>
                <a:cs typeface="Segoe UI" panose="020B0502040204020203" pitchFamily="34" charset="0"/>
              </a:rPr>
              <a:t>              Windows is Updating…</a:t>
            </a:r>
          </a:p>
          <a:p>
            <a:r>
              <a:rPr lang="en-US" sz="2100">
                <a:solidFill>
                  <a:schemeClr val="bg1"/>
                </a:solidFill>
                <a:latin typeface="Segoe UI" panose="020B0502040204020203" pitchFamily="34" charset="0"/>
                <a:cs typeface="Segoe UI" panose="020B0502040204020203" pitchFamily="34" charset="0"/>
              </a:rPr>
              <a:t>                    10% Complete</a:t>
            </a:r>
            <a:br>
              <a:rPr lang="en-US" sz="2100">
                <a:solidFill>
                  <a:schemeClr val="bg1"/>
                </a:solidFill>
                <a:latin typeface="Segoe UI" panose="020B0502040204020203" pitchFamily="34" charset="0"/>
                <a:cs typeface="Segoe UI" panose="020B0502040204020203" pitchFamily="34" charset="0"/>
              </a:rPr>
            </a:br>
            <a:r>
              <a:rPr lang="en-US" sz="2100">
                <a:solidFill>
                  <a:schemeClr val="bg1"/>
                </a:solidFill>
                <a:latin typeface="Segoe UI" panose="020B0502040204020203" pitchFamily="34" charset="0"/>
                <a:cs typeface="Segoe UI" panose="020B0502040204020203" pitchFamily="34" charset="0"/>
              </a:rPr>
              <a:t> Please do not turn of your computer.</a:t>
            </a:r>
          </a:p>
        </p:txBody>
      </p:sp>
    </p:spTree>
    <p:extLst>
      <p:ext uri="{BB962C8B-B14F-4D97-AF65-F5344CB8AC3E}">
        <p14:creationId xmlns:p14="http://schemas.microsoft.com/office/powerpoint/2010/main" val="107186846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447E5DA-7939-2033-5DA8-4FF364875009}"/>
            </a:ext>
          </a:extLst>
        </p:cNvPr>
        <p:cNvGrpSpPr/>
        <p:nvPr/>
      </p:nvGrpSpPr>
      <p:grpSpPr>
        <a:xfrm>
          <a:off x="0" y="0"/>
          <a:ext cx="0" cy="0"/>
          <a:chOff x="0" y="0"/>
          <a:chExt cx="0" cy="0"/>
        </a:xfrm>
      </p:grpSpPr>
      <p:pic>
        <p:nvPicPr>
          <p:cNvPr id="2" name="Picture 1" descr="A white circle on a black background&#10;&#10;Description automatically generated">
            <a:extLst>
              <a:ext uri="{FF2B5EF4-FFF2-40B4-BE49-F238E27FC236}">
                <a16:creationId xmlns:a16="http://schemas.microsoft.com/office/drawing/2014/main" id="{A5BA5339-AC67-0C2E-C9D0-C73C5EA9B7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9275" y="2459785"/>
            <a:ext cx="953449" cy="953449"/>
          </a:xfrm>
          <a:prstGeom prst="rect">
            <a:avLst/>
          </a:prstGeom>
        </p:spPr>
      </p:pic>
      <p:sp>
        <p:nvSpPr>
          <p:cNvPr id="3" name="TextBox 2">
            <a:extLst>
              <a:ext uri="{FF2B5EF4-FFF2-40B4-BE49-F238E27FC236}">
                <a16:creationId xmlns:a16="http://schemas.microsoft.com/office/drawing/2014/main" id="{7E2F1EFE-E19E-E389-A4B7-B1BB578C90C8}"/>
              </a:ext>
            </a:extLst>
          </p:cNvPr>
          <p:cNvSpPr txBox="1"/>
          <p:nvPr/>
        </p:nvSpPr>
        <p:spPr>
          <a:xfrm>
            <a:off x="3731874" y="3614888"/>
            <a:ext cx="4728249" cy="1061829"/>
          </a:xfrm>
          <a:prstGeom prst="rect">
            <a:avLst/>
          </a:prstGeom>
          <a:noFill/>
        </p:spPr>
        <p:txBody>
          <a:bodyPr wrap="square" rtlCol="0">
            <a:spAutoFit/>
          </a:bodyPr>
          <a:lstStyle/>
          <a:p>
            <a:r>
              <a:rPr lang="en-US" sz="2100">
                <a:solidFill>
                  <a:schemeClr val="bg1"/>
                </a:solidFill>
                <a:latin typeface="Segoe UI" panose="020B0502040204020203" pitchFamily="34" charset="0"/>
                <a:cs typeface="Segoe UI" panose="020B0502040204020203" pitchFamily="34" charset="0"/>
              </a:rPr>
              <a:t>              Windows is Updating…</a:t>
            </a:r>
          </a:p>
          <a:p>
            <a:r>
              <a:rPr lang="en-US" sz="2100">
                <a:solidFill>
                  <a:schemeClr val="bg1"/>
                </a:solidFill>
                <a:latin typeface="Segoe UI" panose="020B0502040204020203" pitchFamily="34" charset="0"/>
                <a:cs typeface="Segoe UI" panose="020B0502040204020203" pitchFamily="34" charset="0"/>
              </a:rPr>
              <a:t>                    15% Complete</a:t>
            </a:r>
            <a:br>
              <a:rPr lang="en-US" sz="2100">
                <a:solidFill>
                  <a:schemeClr val="bg1"/>
                </a:solidFill>
                <a:latin typeface="Segoe UI" panose="020B0502040204020203" pitchFamily="34" charset="0"/>
                <a:cs typeface="Segoe UI" panose="020B0502040204020203" pitchFamily="34" charset="0"/>
              </a:rPr>
            </a:br>
            <a:r>
              <a:rPr lang="en-US" sz="2100">
                <a:solidFill>
                  <a:schemeClr val="bg1"/>
                </a:solidFill>
                <a:latin typeface="Segoe UI" panose="020B0502040204020203" pitchFamily="34" charset="0"/>
                <a:cs typeface="Segoe UI" panose="020B0502040204020203" pitchFamily="34" charset="0"/>
              </a:rPr>
              <a:t> Please do not turn of your computer.</a:t>
            </a:r>
          </a:p>
        </p:txBody>
      </p:sp>
    </p:spTree>
    <p:extLst>
      <p:ext uri="{BB962C8B-B14F-4D97-AF65-F5344CB8AC3E}">
        <p14:creationId xmlns:p14="http://schemas.microsoft.com/office/powerpoint/2010/main" val="166863122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13C276-CFDB-55C5-883C-BC60152F270C}"/>
            </a:ext>
          </a:extLst>
        </p:cNvPr>
        <p:cNvGrpSpPr/>
        <p:nvPr/>
      </p:nvGrpSpPr>
      <p:grpSpPr>
        <a:xfrm>
          <a:off x="0" y="0"/>
          <a:ext cx="0" cy="0"/>
          <a:chOff x="0" y="0"/>
          <a:chExt cx="0" cy="0"/>
        </a:xfrm>
      </p:grpSpPr>
      <p:pic>
        <p:nvPicPr>
          <p:cNvPr id="2" name="Picture 1" descr="A white circle on a black background&#10;&#10;Description automatically generated">
            <a:extLst>
              <a:ext uri="{FF2B5EF4-FFF2-40B4-BE49-F238E27FC236}">
                <a16:creationId xmlns:a16="http://schemas.microsoft.com/office/drawing/2014/main" id="{C028DF7C-DDF1-6638-A566-E5BE531707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9275" y="2459785"/>
            <a:ext cx="953449" cy="953449"/>
          </a:xfrm>
          <a:prstGeom prst="rect">
            <a:avLst/>
          </a:prstGeom>
        </p:spPr>
      </p:pic>
      <p:sp>
        <p:nvSpPr>
          <p:cNvPr id="3" name="TextBox 2">
            <a:extLst>
              <a:ext uri="{FF2B5EF4-FFF2-40B4-BE49-F238E27FC236}">
                <a16:creationId xmlns:a16="http://schemas.microsoft.com/office/drawing/2014/main" id="{F82161A8-4250-8AE1-BFA7-0404C347C75F}"/>
              </a:ext>
            </a:extLst>
          </p:cNvPr>
          <p:cNvSpPr txBox="1"/>
          <p:nvPr/>
        </p:nvSpPr>
        <p:spPr>
          <a:xfrm>
            <a:off x="3731874" y="3614888"/>
            <a:ext cx="4728249" cy="1061829"/>
          </a:xfrm>
          <a:prstGeom prst="rect">
            <a:avLst/>
          </a:prstGeom>
          <a:noFill/>
        </p:spPr>
        <p:txBody>
          <a:bodyPr wrap="square" rtlCol="0">
            <a:spAutoFit/>
          </a:bodyPr>
          <a:lstStyle/>
          <a:p>
            <a:r>
              <a:rPr lang="en-US" sz="2100">
                <a:solidFill>
                  <a:schemeClr val="bg1"/>
                </a:solidFill>
                <a:latin typeface="Segoe UI" panose="020B0502040204020203" pitchFamily="34" charset="0"/>
                <a:cs typeface="Segoe UI" panose="020B0502040204020203" pitchFamily="34" charset="0"/>
              </a:rPr>
              <a:t>              Windows is Updating…</a:t>
            </a:r>
          </a:p>
          <a:p>
            <a:r>
              <a:rPr lang="en-US" sz="2100">
                <a:solidFill>
                  <a:schemeClr val="bg1"/>
                </a:solidFill>
                <a:latin typeface="Segoe UI" panose="020B0502040204020203" pitchFamily="34" charset="0"/>
                <a:cs typeface="Segoe UI" panose="020B0502040204020203" pitchFamily="34" charset="0"/>
              </a:rPr>
              <a:t>                    20% Complete</a:t>
            </a:r>
            <a:br>
              <a:rPr lang="en-US" sz="2100">
                <a:solidFill>
                  <a:schemeClr val="bg1"/>
                </a:solidFill>
                <a:latin typeface="Segoe UI" panose="020B0502040204020203" pitchFamily="34" charset="0"/>
                <a:cs typeface="Segoe UI" panose="020B0502040204020203" pitchFamily="34" charset="0"/>
              </a:rPr>
            </a:br>
            <a:r>
              <a:rPr lang="en-US" sz="2100">
                <a:solidFill>
                  <a:schemeClr val="bg1"/>
                </a:solidFill>
                <a:latin typeface="Segoe UI" panose="020B0502040204020203" pitchFamily="34" charset="0"/>
                <a:cs typeface="Segoe UI" panose="020B0502040204020203" pitchFamily="34" charset="0"/>
              </a:rPr>
              <a:t> Please do not turn of your computer.</a:t>
            </a:r>
          </a:p>
        </p:txBody>
      </p:sp>
    </p:spTree>
    <p:extLst>
      <p:ext uri="{BB962C8B-B14F-4D97-AF65-F5344CB8AC3E}">
        <p14:creationId xmlns:p14="http://schemas.microsoft.com/office/powerpoint/2010/main" val="172024646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C0F4A48-2A48-D25C-B8F7-644015E1A8F9}"/>
            </a:ext>
          </a:extLst>
        </p:cNvPr>
        <p:cNvGrpSpPr/>
        <p:nvPr/>
      </p:nvGrpSpPr>
      <p:grpSpPr>
        <a:xfrm>
          <a:off x="0" y="0"/>
          <a:ext cx="0" cy="0"/>
          <a:chOff x="0" y="0"/>
          <a:chExt cx="0" cy="0"/>
        </a:xfrm>
      </p:grpSpPr>
      <p:pic>
        <p:nvPicPr>
          <p:cNvPr id="2" name="Picture 1" descr="A white circle on a black background&#10;&#10;Description automatically generated">
            <a:extLst>
              <a:ext uri="{FF2B5EF4-FFF2-40B4-BE49-F238E27FC236}">
                <a16:creationId xmlns:a16="http://schemas.microsoft.com/office/drawing/2014/main" id="{60FAAB47-9107-B349-DD0A-2CF068B292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9275" y="2459785"/>
            <a:ext cx="953449" cy="953449"/>
          </a:xfrm>
          <a:prstGeom prst="rect">
            <a:avLst/>
          </a:prstGeom>
        </p:spPr>
      </p:pic>
      <p:sp>
        <p:nvSpPr>
          <p:cNvPr id="3" name="TextBox 2">
            <a:extLst>
              <a:ext uri="{FF2B5EF4-FFF2-40B4-BE49-F238E27FC236}">
                <a16:creationId xmlns:a16="http://schemas.microsoft.com/office/drawing/2014/main" id="{902CE2D7-B324-4B71-93DE-19BA2F8309EF}"/>
              </a:ext>
            </a:extLst>
          </p:cNvPr>
          <p:cNvSpPr txBox="1"/>
          <p:nvPr/>
        </p:nvSpPr>
        <p:spPr>
          <a:xfrm>
            <a:off x="3731874" y="3614888"/>
            <a:ext cx="4728249" cy="1061829"/>
          </a:xfrm>
          <a:prstGeom prst="rect">
            <a:avLst/>
          </a:prstGeom>
          <a:noFill/>
        </p:spPr>
        <p:txBody>
          <a:bodyPr wrap="square" rtlCol="0">
            <a:spAutoFit/>
          </a:bodyPr>
          <a:lstStyle/>
          <a:p>
            <a:r>
              <a:rPr lang="en-US" sz="2100">
                <a:solidFill>
                  <a:schemeClr val="bg1"/>
                </a:solidFill>
                <a:latin typeface="Segoe UI" panose="020B0502040204020203" pitchFamily="34" charset="0"/>
                <a:cs typeface="Segoe UI" panose="020B0502040204020203" pitchFamily="34" charset="0"/>
              </a:rPr>
              <a:t>              Windows is Updating…</a:t>
            </a:r>
          </a:p>
          <a:p>
            <a:r>
              <a:rPr lang="en-US" sz="2100">
                <a:solidFill>
                  <a:schemeClr val="bg1"/>
                </a:solidFill>
                <a:latin typeface="Segoe UI" panose="020B0502040204020203" pitchFamily="34" charset="0"/>
                <a:cs typeface="Segoe UI" panose="020B0502040204020203" pitchFamily="34" charset="0"/>
              </a:rPr>
              <a:t>                    25% Complete</a:t>
            </a:r>
            <a:br>
              <a:rPr lang="en-US" sz="2100">
                <a:solidFill>
                  <a:schemeClr val="bg1"/>
                </a:solidFill>
                <a:latin typeface="Segoe UI" panose="020B0502040204020203" pitchFamily="34" charset="0"/>
                <a:cs typeface="Segoe UI" panose="020B0502040204020203" pitchFamily="34" charset="0"/>
              </a:rPr>
            </a:br>
            <a:r>
              <a:rPr lang="en-US" sz="2100">
                <a:solidFill>
                  <a:schemeClr val="bg1"/>
                </a:solidFill>
                <a:latin typeface="Segoe UI" panose="020B0502040204020203" pitchFamily="34" charset="0"/>
                <a:cs typeface="Segoe UI" panose="020B0502040204020203" pitchFamily="34" charset="0"/>
              </a:rPr>
              <a:t> Please do not turn of your computer.</a:t>
            </a:r>
          </a:p>
        </p:txBody>
      </p:sp>
    </p:spTree>
    <p:extLst>
      <p:ext uri="{BB962C8B-B14F-4D97-AF65-F5344CB8AC3E}">
        <p14:creationId xmlns:p14="http://schemas.microsoft.com/office/powerpoint/2010/main" val="334808139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77E522-257E-3EF1-AF3F-244548950C46}"/>
            </a:ext>
          </a:extLst>
        </p:cNvPr>
        <p:cNvGrpSpPr/>
        <p:nvPr/>
      </p:nvGrpSpPr>
      <p:grpSpPr>
        <a:xfrm>
          <a:off x="0" y="0"/>
          <a:ext cx="0" cy="0"/>
          <a:chOff x="0" y="0"/>
          <a:chExt cx="0" cy="0"/>
        </a:xfrm>
      </p:grpSpPr>
      <p:pic>
        <p:nvPicPr>
          <p:cNvPr id="2" name="Picture 1" descr="A white circle on a black background&#10;&#10;Description automatically generated">
            <a:extLst>
              <a:ext uri="{FF2B5EF4-FFF2-40B4-BE49-F238E27FC236}">
                <a16:creationId xmlns:a16="http://schemas.microsoft.com/office/drawing/2014/main" id="{819D62CF-20CF-24DD-2476-55F851A0B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9275" y="2459785"/>
            <a:ext cx="953449" cy="953449"/>
          </a:xfrm>
          <a:prstGeom prst="rect">
            <a:avLst/>
          </a:prstGeom>
        </p:spPr>
      </p:pic>
      <p:sp>
        <p:nvSpPr>
          <p:cNvPr id="3" name="TextBox 2">
            <a:extLst>
              <a:ext uri="{FF2B5EF4-FFF2-40B4-BE49-F238E27FC236}">
                <a16:creationId xmlns:a16="http://schemas.microsoft.com/office/drawing/2014/main" id="{7597FD45-4FE8-F4CE-D8D5-69AE323096B1}"/>
              </a:ext>
            </a:extLst>
          </p:cNvPr>
          <p:cNvSpPr txBox="1"/>
          <p:nvPr/>
        </p:nvSpPr>
        <p:spPr>
          <a:xfrm>
            <a:off x="3731874" y="3614888"/>
            <a:ext cx="4728249" cy="1061829"/>
          </a:xfrm>
          <a:prstGeom prst="rect">
            <a:avLst/>
          </a:prstGeom>
          <a:noFill/>
        </p:spPr>
        <p:txBody>
          <a:bodyPr wrap="square" rtlCol="0">
            <a:spAutoFit/>
          </a:bodyPr>
          <a:lstStyle/>
          <a:p>
            <a:r>
              <a:rPr lang="en-US" sz="2100">
                <a:solidFill>
                  <a:schemeClr val="bg1"/>
                </a:solidFill>
                <a:latin typeface="Segoe UI" panose="020B0502040204020203" pitchFamily="34" charset="0"/>
                <a:cs typeface="Segoe UI" panose="020B0502040204020203" pitchFamily="34" charset="0"/>
              </a:rPr>
              <a:t>              Windows is Updating…</a:t>
            </a:r>
          </a:p>
          <a:p>
            <a:r>
              <a:rPr lang="en-US" sz="2100">
                <a:solidFill>
                  <a:schemeClr val="bg1"/>
                </a:solidFill>
                <a:latin typeface="Segoe UI" panose="020B0502040204020203" pitchFamily="34" charset="0"/>
                <a:cs typeface="Segoe UI" panose="020B0502040204020203" pitchFamily="34" charset="0"/>
              </a:rPr>
              <a:t>                    30% Complete</a:t>
            </a:r>
            <a:br>
              <a:rPr lang="en-US" sz="2100">
                <a:solidFill>
                  <a:schemeClr val="bg1"/>
                </a:solidFill>
                <a:latin typeface="Segoe UI" panose="020B0502040204020203" pitchFamily="34" charset="0"/>
                <a:cs typeface="Segoe UI" panose="020B0502040204020203" pitchFamily="34" charset="0"/>
              </a:rPr>
            </a:br>
            <a:r>
              <a:rPr lang="en-US" sz="2100">
                <a:solidFill>
                  <a:schemeClr val="bg1"/>
                </a:solidFill>
                <a:latin typeface="Segoe UI" panose="020B0502040204020203" pitchFamily="34" charset="0"/>
                <a:cs typeface="Segoe UI" panose="020B0502040204020203" pitchFamily="34" charset="0"/>
              </a:rPr>
              <a:t> Please do not turn of your computer.</a:t>
            </a:r>
          </a:p>
        </p:txBody>
      </p:sp>
    </p:spTree>
    <p:extLst>
      <p:ext uri="{BB962C8B-B14F-4D97-AF65-F5344CB8AC3E}">
        <p14:creationId xmlns:p14="http://schemas.microsoft.com/office/powerpoint/2010/main" val="412682890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CA1ABE6-E669-E566-A350-2282BD8B3F97}"/>
            </a:ext>
          </a:extLst>
        </p:cNvPr>
        <p:cNvGrpSpPr/>
        <p:nvPr/>
      </p:nvGrpSpPr>
      <p:grpSpPr>
        <a:xfrm>
          <a:off x="0" y="0"/>
          <a:ext cx="0" cy="0"/>
          <a:chOff x="0" y="0"/>
          <a:chExt cx="0" cy="0"/>
        </a:xfrm>
      </p:grpSpPr>
      <p:pic>
        <p:nvPicPr>
          <p:cNvPr id="2" name="Picture 1" descr="A white circle on a black background&#10;&#10;Description automatically generated">
            <a:extLst>
              <a:ext uri="{FF2B5EF4-FFF2-40B4-BE49-F238E27FC236}">
                <a16:creationId xmlns:a16="http://schemas.microsoft.com/office/drawing/2014/main" id="{CCA91C8B-F741-F31B-C535-761063A14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9275" y="2459785"/>
            <a:ext cx="953449" cy="953449"/>
          </a:xfrm>
          <a:prstGeom prst="rect">
            <a:avLst/>
          </a:prstGeom>
        </p:spPr>
      </p:pic>
      <p:sp>
        <p:nvSpPr>
          <p:cNvPr id="3" name="TextBox 2">
            <a:extLst>
              <a:ext uri="{FF2B5EF4-FFF2-40B4-BE49-F238E27FC236}">
                <a16:creationId xmlns:a16="http://schemas.microsoft.com/office/drawing/2014/main" id="{208F3B19-C45D-74F4-903B-6F60A04FC776}"/>
              </a:ext>
            </a:extLst>
          </p:cNvPr>
          <p:cNvSpPr txBox="1"/>
          <p:nvPr/>
        </p:nvSpPr>
        <p:spPr>
          <a:xfrm>
            <a:off x="5390553" y="3593621"/>
            <a:ext cx="1770443" cy="415498"/>
          </a:xfrm>
          <a:prstGeom prst="rect">
            <a:avLst/>
          </a:prstGeom>
          <a:noFill/>
        </p:spPr>
        <p:txBody>
          <a:bodyPr wrap="square" rtlCol="0">
            <a:spAutoFit/>
          </a:bodyPr>
          <a:lstStyle/>
          <a:p>
            <a:r>
              <a:rPr lang="en-US" sz="2100">
                <a:solidFill>
                  <a:schemeClr val="bg1"/>
                </a:solidFill>
                <a:latin typeface="Segoe UI" panose="020B0502040204020203" pitchFamily="34" charset="0"/>
                <a:cs typeface="Segoe UI" panose="020B0502040204020203" pitchFamily="34" charset="0"/>
              </a:rPr>
              <a:t>Restarting…</a:t>
            </a:r>
          </a:p>
        </p:txBody>
      </p:sp>
    </p:spTree>
    <p:extLst>
      <p:ext uri="{BB962C8B-B14F-4D97-AF65-F5344CB8AC3E}">
        <p14:creationId xmlns:p14="http://schemas.microsoft.com/office/powerpoint/2010/main" val="398744615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36DF00-3540-FD6B-B791-298A329DCCE6}"/>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6FDD636A-17DA-B266-95D8-2346D8F46D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406" y="877132"/>
            <a:ext cx="1679187" cy="1543411"/>
          </a:xfrm>
          <a:prstGeom prst="rect">
            <a:avLst/>
          </a:prstGeom>
        </p:spPr>
      </p:pic>
      <p:pic>
        <p:nvPicPr>
          <p:cNvPr id="2" name="Picture 1" descr="A white circle on a black background&#10;&#10;Description automatically generated">
            <a:extLst>
              <a:ext uri="{FF2B5EF4-FFF2-40B4-BE49-F238E27FC236}">
                <a16:creationId xmlns:a16="http://schemas.microsoft.com/office/drawing/2014/main" id="{06AF6506-6F9F-DE4C-26B9-9D54884583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5975" y="4131251"/>
            <a:ext cx="400050" cy="400050"/>
          </a:xfrm>
          <a:prstGeom prst="rect">
            <a:avLst/>
          </a:prstGeom>
        </p:spPr>
      </p:pic>
    </p:spTree>
    <p:extLst>
      <p:ext uri="{BB962C8B-B14F-4D97-AF65-F5344CB8AC3E}">
        <p14:creationId xmlns:p14="http://schemas.microsoft.com/office/powerpoint/2010/main" val="4145160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4000">
        <p159:morph option="byObject"/>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B592D3-0ED1-DCBE-01CA-8829B4B09BDA}"/>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A7B12E99-398E-8E78-75A1-15BA59BBF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406" y="877132"/>
            <a:ext cx="1679187" cy="1543411"/>
          </a:xfrm>
          <a:prstGeom prst="rect">
            <a:avLst/>
          </a:prstGeom>
        </p:spPr>
      </p:pic>
      <p:pic>
        <p:nvPicPr>
          <p:cNvPr id="2" name="Picture 1" descr="A white circle on a black background&#10;&#10;Description automatically generated">
            <a:extLst>
              <a:ext uri="{FF2B5EF4-FFF2-40B4-BE49-F238E27FC236}">
                <a16:creationId xmlns:a16="http://schemas.microsoft.com/office/drawing/2014/main" id="{2D3C87AB-FCB5-97FC-0E0F-78560781B4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5975" y="4131251"/>
            <a:ext cx="400050" cy="400050"/>
          </a:xfrm>
          <a:prstGeom prst="rect">
            <a:avLst/>
          </a:prstGeom>
        </p:spPr>
      </p:pic>
      <p:sp>
        <p:nvSpPr>
          <p:cNvPr id="3" name="TextBox 2">
            <a:extLst>
              <a:ext uri="{FF2B5EF4-FFF2-40B4-BE49-F238E27FC236}">
                <a16:creationId xmlns:a16="http://schemas.microsoft.com/office/drawing/2014/main" id="{F9D6DC8C-5487-0CE8-F996-178E8C63C93A}"/>
              </a:ext>
            </a:extLst>
          </p:cNvPr>
          <p:cNvSpPr txBox="1"/>
          <p:nvPr/>
        </p:nvSpPr>
        <p:spPr>
          <a:xfrm>
            <a:off x="4236968" y="4710906"/>
            <a:ext cx="4118114" cy="923330"/>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is upgrading your system.</a:t>
            </a:r>
          </a:p>
          <a:p>
            <a:r>
              <a:rPr lang="en-US">
                <a:solidFill>
                  <a:schemeClr val="bg1"/>
                </a:solidFill>
                <a:latin typeface="Segoe UI" panose="020B0502040204020203" pitchFamily="34" charset="0"/>
                <a:cs typeface="Segoe UI" panose="020B0502040204020203" pitchFamily="34" charset="0"/>
              </a:rPr>
              <a:t>	   35% Complete</a:t>
            </a:r>
          </a:p>
          <a:p>
            <a:r>
              <a:rPr lang="en-US">
                <a:solidFill>
                  <a:schemeClr val="bg1"/>
                </a:solidFill>
                <a:latin typeface="Segoe UI" panose="020B0502040204020203" pitchFamily="34" charset="0"/>
                <a:cs typeface="Segoe UI" panose="020B0502040204020203" pitchFamily="34" charset="0"/>
              </a:rPr>
              <a:t>Please do not turn off your computer.</a:t>
            </a:r>
          </a:p>
        </p:txBody>
      </p:sp>
    </p:spTree>
    <p:extLst>
      <p:ext uri="{BB962C8B-B14F-4D97-AF65-F5344CB8AC3E}">
        <p14:creationId xmlns:p14="http://schemas.microsoft.com/office/powerpoint/2010/main" val="4096252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4000">
        <p159:morph option="byObject"/>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1926F2-C166-AD4D-7A28-5FA690CADBCD}"/>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076FB38A-E297-039A-3B94-36D88A7B4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406" y="877132"/>
            <a:ext cx="1679187" cy="1543411"/>
          </a:xfrm>
          <a:prstGeom prst="rect">
            <a:avLst/>
          </a:prstGeom>
        </p:spPr>
      </p:pic>
      <p:pic>
        <p:nvPicPr>
          <p:cNvPr id="2" name="Picture 1" descr="A white circle on a black background&#10;&#10;Description automatically generated">
            <a:extLst>
              <a:ext uri="{FF2B5EF4-FFF2-40B4-BE49-F238E27FC236}">
                <a16:creationId xmlns:a16="http://schemas.microsoft.com/office/drawing/2014/main" id="{F61CD24B-D2BD-A407-5F29-91532094D9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5975" y="4131251"/>
            <a:ext cx="400050" cy="400050"/>
          </a:xfrm>
          <a:prstGeom prst="rect">
            <a:avLst/>
          </a:prstGeom>
        </p:spPr>
      </p:pic>
      <p:sp>
        <p:nvSpPr>
          <p:cNvPr id="3" name="TextBox 2">
            <a:extLst>
              <a:ext uri="{FF2B5EF4-FFF2-40B4-BE49-F238E27FC236}">
                <a16:creationId xmlns:a16="http://schemas.microsoft.com/office/drawing/2014/main" id="{605BDEB5-18FB-7382-1EBE-8D638CCFA72D}"/>
              </a:ext>
            </a:extLst>
          </p:cNvPr>
          <p:cNvSpPr txBox="1"/>
          <p:nvPr/>
        </p:nvSpPr>
        <p:spPr>
          <a:xfrm>
            <a:off x="4236968" y="4710906"/>
            <a:ext cx="4118114" cy="923330"/>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is upgrading your system.</a:t>
            </a:r>
          </a:p>
          <a:p>
            <a:r>
              <a:rPr lang="en-US">
                <a:solidFill>
                  <a:schemeClr val="bg1"/>
                </a:solidFill>
                <a:latin typeface="Segoe UI" panose="020B0502040204020203" pitchFamily="34" charset="0"/>
                <a:cs typeface="Segoe UI" panose="020B0502040204020203" pitchFamily="34" charset="0"/>
              </a:rPr>
              <a:t>	   50% Complete</a:t>
            </a:r>
          </a:p>
          <a:p>
            <a:r>
              <a:rPr lang="en-US">
                <a:solidFill>
                  <a:schemeClr val="bg1"/>
                </a:solidFill>
                <a:latin typeface="Segoe UI" panose="020B0502040204020203" pitchFamily="34" charset="0"/>
                <a:cs typeface="Segoe UI" panose="020B0502040204020203" pitchFamily="34" charset="0"/>
              </a:rPr>
              <a:t>Please do not turn off your computer.</a:t>
            </a:r>
          </a:p>
        </p:txBody>
      </p:sp>
    </p:spTree>
    <p:extLst>
      <p:ext uri="{BB962C8B-B14F-4D97-AF65-F5344CB8AC3E}">
        <p14:creationId xmlns:p14="http://schemas.microsoft.com/office/powerpoint/2010/main" val="1751887161"/>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4270B3-31D1-1952-3DF8-84C1A5B8F3A7}"/>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18ACB94A-5C36-58B9-4F0F-14E4245819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406" y="877132"/>
            <a:ext cx="1679187" cy="1543411"/>
          </a:xfrm>
          <a:prstGeom prst="rect">
            <a:avLst/>
          </a:prstGeom>
        </p:spPr>
      </p:pic>
      <p:pic>
        <p:nvPicPr>
          <p:cNvPr id="2" name="Picture 1" descr="A white circle on a black background&#10;&#10;Description automatically generated">
            <a:extLst>
              <a:ext uri="{FF2B5EF4-FFF2-40B4-BE49-F238E27FC236}">
                <a16:creationId xmlns:a16="http://schemas.microsoft.com/office/drawing/2014/main" id="{6C4B3C46-968C-A370-FA5B-5610636563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5975" y="4131251"/>
            <a:ext cx="400050" cy="400050"/>
          </a:xfrm>
          <a:prstGeom prst="rect">
            <a:avLst/>
          </a:prstGeom>
        </p:spPr>
      </p:pic>
      <p:sp>
        <p:nvSpPr>
          <p:cNvPr id="3" name="TextBox 2">
            <a:extLst>
              <a:ext uri="{FF2B5EF4-FFF2-40B4-BE49-F238E27FC236}">
                <a16:creationId xmlns:a16="http://schemas.microsoft.com/office/drawing/2014/main" id="{79C03DB4-4D3B-3A0F-7495-4AE7E4D1E7A3}"/>
              </a:ext>
            </a:extLst>
          </p:cNvPr>
          <p:cNvSpPr txBox="1"/>
          <p:nvPr/>
        </p:nvSpPr>
        <p:spPr>
          <a:xfrm>
            <a:off x="4236968" y="4710906"/>
            <a:ext cx="4118114" cy="923330"/>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is upgrading your system.</a:t>
            </a:r>
          </a:p>
          <a:p>
            <a:r>
              <a:rPr lang="en-US">
                <a:solidFill>
                  <a:schemeClr val="bg1"/>
                </a:solidFill>
                <a:latin typeface="Segoe UI" panose="020B0502040204020203" pitchFamily="34" charset="0"/>
                <a:cs typeface="Segoe UI" panose="020B0502040204020203" pitchFamily="34" charset="0"/>
              </a:rPr>
              <a:t>	   75% Complete</a:t>
            </a:r>
          </a:p>
          <a:p>
            <a:r>
              <a:rPr lang="en-US">
                <a:solidFill>
                  <a:schemeClr val="bg1"/>
                </a:solidFill>
                <a:latin typeface="Segoe UI" panose="020B0502040204020203" pitchFamily="34" charset="0"/>
                <a:cs typeface="Segoe UI" panose="020B0502040204020203" pitchFamily="34" charset="0"/>
              </a:rPr>
              <a:t>Please do not turn off your computer.</a:t>
            </a:r>
          </a:p>
        </p:txBody>
      </p:sp>
    </p:spTree>
    <p:extLst>
      <p:ext uri="{BB962C8B-B14F-4D97-AF65-F5344CB8AC3E}">
        <p14:creationId xmlns:p14="http://schemas.microsoft.com/office/powerpoint/2010/main" val="3468321704"/>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FA676FB-13B4-85AA-493E-5B05DB9E9068}"/>
              </a:ext>
            </a:extLst>
          </p:cNvPr>
          <p:cNvSpPr/>
          <p:nvPr/>
        </p:nvSpPr>
        <p:spPr>
          <a:xfrm>
            <a:off x="1235413" y="1050587"/>
            <a:ext cx="9319097" cy="4669277"/>
          </a:xfrm>
          <a:prstGeom prst="roundRect">
            <a:avLst>
              <a:gd name="adj" fmla="val 6267"/>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squares&#10;&#10;Description automatically generated with medium confidence">
            <a:extLst>
              <a:ext uri="{FF2B5EF4-FFF2-40B4-BE49-F238E27FC236}">
                <a16:creationId xmlns:a16="http://schemas.microsoft.com/office/drawing/2014/main" id="{333643BC-F316-04C1-8B82-16CEDF093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303" y="2191361"/>
            <a:ext cx="3415573" cy="3139396"/>
          </a:xfrm>
          <a:prstGeom prst="rect">
            <a:avLst/>
          </a:prstGeom>
        </p:spPr>
      </p:pic>
      <p:sp>
        <p:nvSpPr>
          <p:cNvPr id="4" name="TextBox 3">
            <a:extLst>
              <a:ext uri="{FF2B5EF4-FFF2-40B4-BE49-F238E27FC236}">
                <a16:creationId xmlns:a16="http://schemas.microsoft.com/office/drawing/2014/main" id="{2679FA33-50C8-1FF9-DEE6-64702084DE6A}"/>
              </a:ext>
            </a:extLst>
          </p:cNvPr>
          <p:cNvSpPr txBox="1"/>
          <p:nvPr/>
        </p:nvSpPr>
        <p:spPr>
          <a:xfrm>
            <a:off x="1391055" y="1138136"/>
            <a:ext cx="4503906" cy="707886"/>
          </a:xfrm>
          <a:prstGeom prst="rect">
            <a:avLst/>
          </a:prstGeom>
          <a:noFill/>
        </p:spPr>
        <p:txBody>
          <a:bodyPr wrap="square" rtlCol="0">
            <a:spAutoFit/>
          </a:bodyPr>
          <a:lstStyle/>
          <a:p>
            <a:r>
              <a:rPr lang="en-US" sz="4000">
                <a:solidFill>
                  <a:schemeClr val="bg1"/>
                </a:solidFill>
                <a:latin typeface="Segoe UI" panose="020B0502040204020203" pitchFamily="34" charset="0"/>
                <a:cs typeface="Segoe UI" panose="020B0502040204020203" pitchFamily="34" charset="0"/>
              </a:rPr>
              <a:t>Windows 11.3</a:t>
            </a:r>
          </a:p>
        </p:txBody>
      </p:sp>
      <p:sp>
        <p:nvSpPr>
          <p:cNvPr id="5" name="Rectangle: Rounded Corners 4">
            <a:hlinkClick r:id="" action="ppaction://hlinkshowjump?jump=nextslide"/>
            <a:extLst>
              <a:ext uri="{FF2B5EF4-FFF2-40B4-BE49-F238E27FC236}">
                <a16:creationId xmlns:a16="http://schemas.microsoft.com/office/drawing/2014/main" id="{97A2B0F8-91C5-4C00-6AE8-07007581ABFE}"/>
              </a:ext>
            </a:extLst>
          </p:cNvPr>
          <p:cNvSpPr/>
          <p:nvPr/>
        </p:nvSpPr>
        <p:spPr>
          <a:xfrm>
            <a:off x="5251772" y="2556142"/>
            <a:ext cx="2023354" cy="564204"/>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anose="020B0502040204020203" pitchFamily="34" charset="0"/>
                <a:cs typeface="Segoe UI" panose="020B0502040204020203" pitchFamily="34" charset="0"/>
              </a:rPr>
              <a:t>Install Now</a:t>
            </a:r>
          </a:p>
        </p:txBody>
      </p:sp>
      <p:sp>
        <p:nvSpPr>
          <p:cNvPr id="6" name="Rectangle: Rounded Corners 5">
            <a:extLst>
              <a:ext uri="{FF2B5EF4-FFF2-40B4-BE49-F238E27FC236}">
                <a16:creationId xmlns:a16="http://schemas.microsoft.com/office/drawing/2014/main" id="{449C8541-1093-E320-952E-FC980FF17999}"/>
              </a:ext>
            </a:extLst>
          </p:cNvPr>
          <p:cNvSpPr/>
          <p:nvPr/>
        </p:nvSpPr>
        <p:spPr>
          <a:xfrm>
            <a:off x="5231404" y="3266262"/>
            <a:ext cx="2023354" cy="564204"/>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cs typeface="Segoe UI" panose="020B0502040204020203" pitchFamily="34" charset="0"/>
              </a:rPr>
              <a:t>Repair PC</a:t>
            </a:r>
          </a:p>
        </p:txBody>
      </p:sp>
      <p:sp>
        <p:nvSpPr>
          <p:cNvPr id="7" name="TextBox 6">
            <a:extLst>
              <a:ext uri="{FF2B5EF4-FFF2-40B4-BE49-F238E27FC236}">
                <a16:creationId xmlns:a16="http://schemas.microsoft.com/office/drawing/2014/main" id="{324A3AA2-4A7E-7A70-838C-977ED6B2D35F}"/>
              </a:ext>
            </a:extLst>
          </p:cNvPr>
          <p:cNvSpPr txBox="1"/>
          <p:nvPr/>
        </p:nvSpPr>
        <p:spPr>
          <a:xfrm>
            <a:off x="5000017" y="5136204"/>
            <a:ext cx="5437762"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©2024 Microsoft Corporation</a:t>
            </a:r>
          </a:p>
        </p:txBody>
      </p:sp>
    </p:spTree>
    <p:extLst>
      <p:ext uri="{BB962C8B-B14F-4D97-AF65-F5344CB8AC3E}">
        <p14:creationId xmlns:p14="http://schemas.microsoft.com/office/powerpoint/2010/main" val="2894040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DDF7A0C-87AA-5251-318B-D0174D86A754}"/>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4704ED31-1324-6632-01D2-8DB92FC55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406" y="877132"/>
            <a:ext cx="1679187" cy="1543411"/>
          </a:xfrm>
          <a:prstGeom prst="rect">
            <a:avLst/>
          </a:prstGeom>
        </p:spPr>
      </p:pic>
      <p:pic>
        <p:nvPicPr>
          <p:cNvPr id="2" name="Picture 1" descr="A white circle on a black background&#10;&#10;Description automatically generated">
            <a:extLst>
              <a:ext uri="{FF2B5EF4-FFF2-40B4-BE49-F238E27FC236}">
                <a16:creationId xmlns:a16="http://schemas.microsoft.com/office/drawing/2014/main" id="{0EC2D5B2-3CFA-7538-FA71-9FAED0E46C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5975" y="4131251"/>
            <a:ext cx="400050" cy="400050"/>
          </a:xfrm>
          <a:prstGeom prst="rect">
            <a:avLst/>
          </a:prstGeom>
        </p:spPr>
      </p:pic>
      <p:sp>
        <p:nvSpPr>
          <p:cNvPr id="3" name="TextBox 2">
            <a:extLst>
              <a:ext uri="{FF2B5EF4-FFF2-40B4-BE49-F238E27FC236}">
                <a16:creationId xmlns:a16="http://schemas.microsoft.com/office/drawing/2014/main" id="{D7452A65-0CAF-A47C-1D1A-996C635918B4}"/>
              </a:ext>
            </a:extLst>
          </p:cNvPr>
          <p:cNvSpPr txBox="1"/>
          <p:nvPr/>
        </p:nvSpPr>
        <p:spPr>
          <a:xfrm>
            <a:off x="4236968" y="4710906"/>
            <a:ext cx="4118114" cy="923330"/>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is upgrading your system.</a:t>
            </a:r>
          </a:p>
          <a:p>
            <a:r>
              <a:rPr lang="en-US">
                <a:solidFill>
                  <a:schemeClr val="bg1"/>
                </a:solidFill>
                <a:latin typeface="Segoe UI" panose="020B0502040204020203" pitchFamily="34" charset="0"/>
                <a:cs typeface="Segoe UI" panose="020B0502040204020203" pitchFamily="34" charset="0"/>
              </a:rPr>
              <a:t>	   80% Complete</a:t>
            </a:r>
          </a:p>
          <a:p>
            <a:r>
              <a:rPr lang="en-US">
                <a:solidFill>
                  <a:schemeClr val="bg1"/>
                </a:solidFill>
                <a:latin typeface="Segoe UI" panose="020B0502040204020203" pitchFamily="34" charset="0"/>
                <a:cs typeface="Segoe UI" panose="020B0502040204020203" pitchFamily="34" charset="0"/>
              </a:rPr>
              <a:t>Please do not turn off your computer.</a:t>
            </a:r>
          </a:p>
        </p:txBody>
      </p:sp>
    </p:spTree>
    <p:extLst>
      <p:ext uri="{BB962C8B-B14F-4D97-AF65-F5344CB8AC3E}">
        <p14:creationId xmlns:p14="http://schemas.microsoft.com/office/powerpoint/2010/main" val="102187330"/>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B22F38-ABE8-6AF6-6978-E3FB991D7613}"/>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F590CD69-40AD-005A-CFD7-E799577D7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406" y="877132"/>
            <a:ext cx="1679187" cy="1543411"/>
          </a:xfrm>
          <a:prstGeom prst="rect">
            <a:avLst/>
          </a:prstGeom>
        </p:spPr>
      </p:pic>
      <p:pic>
        <p:nvPicPr>
          <p:cNvPr id="2" name="Picture 1" descr="A white circle on a black background&#10;&#10;Description automatically generated">
            <a:extLst>
              <a:ext uri="{FF2B5EF4-FFF2-40B4-BE49-F238E27FC236}">
                <a16:creationId xmlns:a16="http://schemas.microsoft.com/office/drawing/2014/main" id="{D03221B8-E680-D358-F1A6-F321CFFBFD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5975" y="4131251"/>
            <a:ext cx="400050" cy="400050"/>
          </a:xfrm>
          <a:prstGeom prst="rect">
            <a:avLst/>
          </a:prstGeom>
        </p:spPr>
      </p:pic>
      <p:sp>
        <p:nvSpPr>
          <p:cNvPr id="3" name="TextBox 2">
            <a:extLst>
              <a:ext uri="{FF2B5EF4-FFF2-40B4-BE49-F238E27FC236}">
                <a16:creationId xmlns:a16="http://schemas.microsoft.com/office/drawing/2014/main" id="{B18C788E-6026-0D4C-1C34-71221C01F064}"/>
              </a:ext>
            </a:extLst>
          </p:cNvPr>
          <p:cNvSpPr txBox="1"/>
          <p:nvPr/>
        </p:nvSpPr>
        <p:spPr>
          <a:xfrm>
            <a:off x="4236968" y="4710906"/>
            <a:ext cx="4118114" cy="923330"/>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is upgrading your system.</a:t>
            </a:r>
          </a:p>
          <a:p>
            <a:r>
              <a:rPr lang="en-US">
                <a:solidFill>
                  <a:schemeClr val="bg1"/>
                </a:solidFill>
                <a:latin typeface="Segoe UI" panose="020B0502040204020203" pitchFamily="34" charset="0"/>
                <a:cs typeface="Segoe UI" panose="020B0502040204020203" pitchFamily="34" charset="0"/>
              </a:rPr>
              <a:t>	   90% Complete</a:t>
            </a:r>
          </a:p>
          <a:p>
            <a:r>
              <a:rPr lang="en-US">
                <a:solidFill>
                  <a:schemeClr val="bg1"/>
                </a:solidFill>
                <a:latin typeface="Segoe UI" panose="020B0502040204020203" pitchFamily="34" charset="0"/>
                <a:cs typeface="Segoe UI" panose="020B0502040204020203" pitchFamily="34" charset="0"/>
              </a:rPr>
              <a:t>Please do not turn off your computer.</a:t>
            </a:r>
          </a:p>
        </p:txBody>
      </p:sp>
    </p:spTree>
    <p:extLst>
      <p:ext uri="{BB962C8B-B14F-4D97-AF65-F5344CB8AC3E}">
        <p14:creationId xmlns:p14="http://schemas.microsoft.com/office/powerpoint/2010/main" val="978938390"/>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F6457A9-DE1E-C658-2347-1C01EA5B572E}"/>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5EE6864E-54C8-FC80-DD86-09C70BAD5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406" y="877132"/>
            <a:ext cx="1679187" cy="1543411"/>
          </a:xfrm>
          <a:prstGeom prst="rect">
            <a:avLst/>
          </a:prstGeom>
        </p:spPr>
      </p:pic>
      <p:pic>
        <p:nvPicPr>
          <p:cNvPr id="2" name="Picture 1" descr="A white circle on a black background&#10;&#10;Description automatically generated">
            <a:extLst>
              <a:ext uri="{FF2B5EF4-FFF2-40B4-BE49-F238E27FC236}">
                <a16:creationId xmlns:a16="http://schemas.microsoft.com/office/drawing/2014/main" id="{7B57C29B-8993-6AE5-C099-A1A6E82D84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5975" y="4131251"/>
            <a:ext cx="400050" cy="400050"/>
          </a:xfrm>
          <a:prstGeom prst="rect">
            <a:avLst/>
          </a:prstGeom>
        </p:spPr>
      </p:pic>
      <p:sp>
        <p:nvSpPr>
          <p:cNvPr id="3" name="TextBox 2">
            <a:extLst>
              <a:ext uri="{FF2B5EF4-FFF2-40B4-BE49-F238E27FC236}">
                <a16:creationId xmlns:a16="http://schemas.microsoft.com/office/drawing/2014/main" id="{3F50E324-3E96-FCD7-0BBB-134A1E395394}"/>
              </a:ext>
            </a:extLst>
          </p:cNvPr>
          <p:cNvSpPr txBox="1"/>
          <p:nvPr/>
        </p:nvSpPr>
        <p:spPr>
          <a:xfrm>
            <a:off x="4236968" y="4710906"/>
            <a:ext cx="4118114" cy="923330"/>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Windows is upgrading your system.</a:t>
            </a:r>
          </a:p>
          <a:p>
            <a:r>
              <a:rPr lang="en-US">
                <a:solidFill>
                  <a:schemeClr val="bg1"/>
                </a:solidFill>
                <a:latin typeface="Segoe UI" panose="020B0502040204020203" pitchFamily="34" charset="0"/>
                <a:cs typeface="Segoe UI" panose="020B0502040204020203" pitchFamily="34" charset="0"/>
              </a:rPr>
              <a:t>	   95% Complete</a:t>
            </a:r>
          </a:p>
          <a:p>
            <a:r>
              <a:rPr lang="en-US">
                <a:solidFill>
                  <a:schemeClr val="bg1"/>
                </a:solidFill>
                <a:latin typeface="Segoe UI" panose="020B0502040204020203" pitchFamily="34" charset="0"/>
                <a:cs typeface="Segoe UI" panose="020B0502040204020203" pitchFamily="34" charset="0"/>
              </a:rPr>
              <a:t>Please do not turn off your computer.</a:t>
            </a:r>
          </a:p>
        </p:txBody>
      </p:sp>
    </p:spTree>
    <p:extLst>
      <p:ext uri="{BB962C8B-B14F-4D97-AF65-F5344CB8AC3E}">
        <p14:creationId xmlns:p14="http://schemas.microsoft.com/office/powerpoint/2010/main" val="198848430"/>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3711BE7-5A21-9903-677C-397C8FF00621}"/>
            </a:ext>
          </a:extLst>
        </p:cNvPr>
        <p:cNvGrpSpPr/>
        <p:nvPr/>
      </p:nvGrpSpPr>
      <p:grpSpPr>
        <a:xfrm>
          <a:off x="0" y="0"/>
          <a:ext cx="0" cy="0"/>
          <a:chOff x="0" y="0"/>
          <a:chExt cx="0" cy="0"/>
        </a:xfrm>
      </p:grpSpPr>
      <p:pic>
        <p:nvPicPr>
          <p:cNvPr id="2" name="Picture 1" descr="A white circle on a black background&#10;&#10;Description automatically generated">
            <a:extLst>
              <a:ext uri="{FF2B5EF4-FFF2-40B4-BE49-F238E27FC236}">
                <a16:creationId xmlns:a16="http://schemas.microsoft.com/office/drawing/2014/main" id="{6569AE6C-CD8C-5DE9-A87E-B77233180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9275" y="2459785"/>
            <a:ext cx="953449" cy="953449"/>
          </a:xfrm>
          <a:prstGeom prst="rect">
            <a:avLst/>
          </a:prstGeom>
        </p:spPr>
      </p:pic>
      <p:sp>
        <p:nvSpPr>
          <p:cNvPr id="3" name="TextBox 2">
            <a:extLst>
              <a:ext uri="{FF2B5EF4-FFF2-40B4-BE49-F238E27FC236}">
                <a16:creationId xmlns:a16="http://schemas.microsoft.com/office/drawing/2014/main" id="{365FE50C-A9DF-2DC9-C6DC-2FE370D946F9}"/>
              </a:ext>
            </a:extLst>
          </p:cNvPr>
          <p:cNvSpPr txBox="1"/>
          <p:nvPr/>
        </p:nvSpPr>
        <p:spPr>
          <a:xfrm>
            <a:off x="5075196" y="3572356"/>
            <a:ext cx="2296787" cy="415498"/>
          </a:xfrm>
          <a:prstGeom prst="rect">
            <a:avLst/>
          </a:prstGeom>
          <a:noFill/>
        </p:spPr>
        <p:txBody>
          <a:bodyPr wrap="square" rtlCol="0">
            <a:spAutoFit/>
          </a:bodyPr>
          <a:lstStyle/>
          <a:p>
            <a:r>
              <a:rPr lang="en-US" sz="2100">
                <a:solidFill>
                  <a:schemeClr val="bg1"/>
                </a:solidFill>
                <a:latin typeface="Segoe UI" panose="020B0502040204020203" pitchFamily="34" charset="0"/>
                <a:cs typeface="Segoe UI" panose="020B0502040204020203" pitchFamily="34" charset="0"/>
              </a:rPr>
              <a:t>Just a moment…</a:t>
            </a:r>
          </a:p>
        </p:txBody>
      </p:sp>
    </p:spTree>
    <p:extLst>
      <p:ext uri="{BB962C8B-B14F-4D97-AF65-F5344CB8AC3E}">
        <p14:creationId xmlns:p14="http://schemas.microsoft.com/office/powerpoint/2010/main" val="2023418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0397451D-02E6-4CB5-974E-FFC787E795EA}"/>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7A04541B-6053-E7BE-D52B-478F3F906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DE21207F-7549-2B96-BBC2-25ED4C616B98}"/>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hlinkClick r:id="" action="ppaction://hlinkshowjump?jump=nextslide"/>
            <a:extLst>
              <a:ext uri="{FF2B5EF4-FFF2-40B4-BE49-F238E27FC236}">
                <a16:creationId xmlns:a16="http://schemas.microsoft.com/office/drawing/2014/main" id="{635F3E37-BC0F-5DE4-E386-76CCD5139E85}"/>
              </a:ext>
            </a:extLst>
          </p:cNvPr>
          <p:cNvSpPr/>
          <p:nvPr/>
        </p:nvSpPr>
        <p:spPr>
          <a:xfrm>
            <a:off x="9406646" y="5862430"/>
            <a:ext cx="1011677" cy="496111"/>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cs typeface="Segoe UI" panose="020B0502040204020203" pitchFamily="34" charset="0"/>
              </a:rPr>
              <a:t>Next</a:t>
            </a:r>
          </a:p>
        </p:txBody>
      </p:sp>
      <p:sp>
        <p:nvSpPr>
          <p:cNvPr id="5" name="TextBox 4">
            <a:extLst>
              <a:ext uri="{FF2B5EF4-FFF2-40B4-BE49-F238E27FC236}">
                <a16:creationId xmlns:a16="http://schemas.microsoft.com/office/drawing/2014/main" id="{B5CB252F-508D-5C16-6422-25451900B55D}"/>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Sign in to your Microsoft Account to get more features.</a:t>
            </a:r>
          </a:p>
        </p:txBody>
      </p:sp>
      <p:sp>
        <p:nvSpPr>
          <p:cNvPr id="3" name="TextBox 2">
            <a:extLst>
              <a:ext uri="{FF2B5EF4-FFF2-40B4-BE49-F238E27FC236}">
                <a16:creationId xmlns:a16="http://schemas.microsoft.com/office/drawing/2014/main" id="{8DAC53DD-522A-F73C-270B-8C77B5A5492B}"/>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Sign in to your Microsoft Account</a:t>
            </a:r>
          </a:p>
        </p:txBody>
      </p:sp>
      <p:sp>
        <p:nvSpPr>
          <p:cNvPr id="7" name="Rectangle: Rounded Corners 6">
            <a:hlinkClick r:id="" action="ppaction://hlinkshowjump?jump=nextslide"/>
            <a:extLst>
              <a:ext uri="{FF2B5EF4-FFF2-40B4-BE49-F238E27FC236}">
                <a16:creationId xmlns:a16="http://schemas.microsoft.com/office/drawing/2014/main" id="{E6F6B590-4CF6-93E3-A2E2-E6074F422369}"/>
              </a:ext>
            </a:extLst>
          </p:cNvPr>
          <p:cNvSpPr/>
          <p:nvPr/>
        </p:nvSpPr>
        <p:spPr>
          <a:xfrm>
            <a:off x="5700373" y="3518714"/>
            <a:ext cx="4431560" cy="553998"/>
          </a:xfrm>
          <a:prstGeom prst="roundRect">
            <a:avLst/>
          </a:prstGeom>
          <a:solidFill>
            <a:schemeClr val="tx1"/>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olorful squares with black lines&#10;&#10;Description automatically generated">
            <a:extLst>
              <a:ext uri="{FF2B5EF4-FFF2-40B4-BE49-F238E27FC236}">
                <a16:creationId xmlns:a16="http://schemas.microsoft.com/office/drawing/2014/main" id="{9CFD589F-5696-BA5A-AA88-A76A4E901E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2490" y="2913888"/>
            <a:ext cx="1948415" cy="1948415"/>
          </a:xfrm>
          <a:prstGeom prst="rect">
            <a:avLst/>
          </a:prstGeom>
        </p:spPr>
      </p:pic>
      <p:pic>
        <p:nvPicPr>
          <p:cNvPr id="12" name="Picture 11" descr="A blue and purple hexagon logo&#10;&#10;Description automatically generated">
            <a:extLst>
              <a:ext uri="{FF2B5EF4-FFF2-40B4-BE49-F238E27FC236}">
                <a16:creationId xmlns:a16="http://schemas.microsoft.com/office/drawing/2014/main" id="{6740BD5A-D28A-880E-73E1-E35B2EF76C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8881" y="4360279"/>
            <a:ext cx="1004047" cy="1004047"/>
          </a:xfrm>
          <a:prstGeom prst="rect">
            <a:avLst/>
          </a:prstGeom>
        </p:spPr>
      </p:pic>
      <p:pic>
        <p:nvPicPr>
          <p:cNvPr id="16" name="Picture 15" descr="A blue and white logo&#10;&#10;Description automatically generated">
            <a:extLst>
              <a:ext uri="{FF2B5EF4-FFF2-40B4-BE49-F238E27FC236}">
                <a16:creationId xmlns:a16="http://schemas.microsoft.com/office/drawing/2014/main" id="{90236ED4-2BC9-AF08-39B0-EBD13ED62C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8000" y="4390605"/>
            <a:ext cx="818827" cy="818827"/>
          </a:xfrm>
          <a:prstGeom prst="rect">
            <a:avLst/>
          </a:prstGeom>
        </p:spPr>
      </p:pic>
      <p:pic>
        <p:nvPicPr>
          <p:cNvPr id="18" name="Picture 17" descr="A logo with a letter p&#10;&#10;Description automatically generated">
            <a:extLst>
              <a:ext uri="{FF2B5EF4-FFF2-40B4-BE49-F238E27FC236}">
                <a16:creationId xmlns:a16="http://schemas.microsoft.com/office/drawing/2014/main" id="{22B66A68-6D40-6ACD-E17A-091E599DB5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3083" y="2602604"/>
            <a:ext cx="669300" cy="622567"/>
          </a:xfrm>
          <a:prstGeom prst="rect">
            <a:avLst/>
          </a:prstGeom>
        </p:spPr>
      </p:pic>
      <p:pic>
        <p:nvPicPr>
          <p:cNvPr id="20" name="Picture 19" descr="A rainbow colored logo on a black background&#10;&#10;Description automatically generated">
            <a:extLst>
              <a:ext uri="{FF2B5EF4-FFF2-40B4-BE49-F238E27FC236}">
                <a16:creationId xmlns:a16="http://schemas.microsoft.com/office/drawing/2014/main" id="{36EB6738-5AC3-39DD-75DF-E6C3721430BE}"/>
              </a:ext>
            </a:extLst>
          </p:cNvPr>
          <p:cNvPicPr>
            <a:picLocks noChangeAspect="1"/>
          </p:cNvPicPr>
          <p:nvPr/>
        </p:nvPicPr>
        <p:blipFill>
          <a:blip r:embed="rId8">
            <a:extLst>
              <a:ext uri="{28A0092B-C50C-407E-A947-70E740481C1C}">
                <a14:useLocalDpi xmlns:a14="http://schemas.microsoft.com/office/drawing/2010/main" val="0"/>
              </a:ext>
            </a:extLst>
          </a:blip>
          <a:srcRect l="19672" r="19937"/>
          <a:stretch/>
        </p:blipFill>
        <p:spPr>
          <a:xfrm>
            <a:off x="3806888" y="2651093"/>
            <a:ext cx="669300" cy="623406"/>
          </a:xfrm>
          <a:prstGeom prst="rect">
            <a:avLst/>
          </a:prstGeom>
        </p:spPr>
      </p:pic>
      <p:pic>
        <p:nvPicPr>
          <p:cNvPr id="21" name="Picture 20" descr="A colorful squares with black lines&#10;&#10;Description automatically generated">
            <a:extLst>
              <a:ext uri="{FF2B5EF4-FFF2-40B4-BE49-F238E27FC236}">
                <a16:creationId xmlns:a16="http://schemas.microsoft.com/office/drawing/2014/main" id="{602B4C1A-6EAC-699B-96CC-D044DDE51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7471" y="2528250"/>
            <a:ext cx="494748" cy="494748"/>
          </a:xfrm>
          <a:prstGeom prst="rect">
            <a:avLst/>
          </a:prstGeom>
        </p:spPr>
      </p:pic>
      <p:sp>
        <p:nvSpPr>
          <p:cNvPr id="22" name="TextBox 21">
            <a:extLst>
              <a:ext uri="{FF2B5EF4-FFF2-40B4-BE49-F238E27FC236}">
                <a16:creationId xmlns:a16="http://schemas.microsoft.com/office/drawing/2014/main" id="{6D737F02-CB4B-7CF9-E173-C6F3F8935448}"/>
              </a:ext>
            </a:extLst>
          </p:cNvPr>
          <p:cNvSpPr txBox="1"/>
          <p:nvPr/>
        </p:nvSpPr>
        <p:spPr>
          <a:xfrm>
            <a:off x="6262219" y="2574163"/>
            <a:ext cx="2581155" cy="415498"/>
          </a:xfrm>
          <a:prstGeom prst="rect">
            <a:avLst/>
          </a:prstGeom>
          <a:noFill/>
        </p:spPr>
        <p:txBody>
          <a:bodyPr wrap="square" rtlCol="0">
            <a:spAutoFit/>
          </a:bodyPr>
          <a:lstStyle/>
          <a:p>
            <a:r>
              <a:rPr lang="en-US" sz="2100" b="1">
                <a:solidFill>
                  <a:schemeClr val="bg1"/>
                </a:solidFill>
                <a:latin typeface="Segoe UI" panose="020B0502040204020203" pitchFamily="34" charset="0"/>
                <a:cs typeface="Segoe UI" panose="020B0502040204020203" pitchFamily="34" charset="0"/>
              </a:rPr>
              <a:t>Microsoft</a:t>
            </a:r>
          </a:p>
        </p:txBody>
      </p:sp>
      <p:sp>
        <p:nvSpPr>
          <p:cNvPr id="23" name="TextBox 22">
            <a:extLst>
              <a:ext uri="{FF2B5EF4-FFF2-40B4-BE49-F238E27FC236}">
                <a16:creationId xmlns:a16="http://schemas.microsoft.com/office/drawing/2014/main" id="{646EFE52-74C2-BA4E-4F05-E64BEF0C2FD3}"/>
              </a:ext>
            </a:extLst>
          </p:cNvPr>
          <p:cNvSpPr txBox="1"/>
          <p:nvPr/>
        </p:nvSpPr>
        <p:spPr>
          <a:xfrm>
            <a:off x="5686581" y="3048170"/>
            <a:ext cx="2581155" cy="415498"/>
          </a:xfrm>
          <a:prstGeom prst="rect">
            <a:avLst/>
          </a:prstGeom>
          <a:noFill/>
        </p:spPr>
        <p:txBody>
          <a:bodyPr wrap="square" rtlCol="0">
            <a:spAutoFit/>
          </a:bodyPr>
          <a:lstStyle/>
          <a:p>
            <a:r>
              <a:rPr lang="en-US" sz="2100">
                <a:solidFill>
                  <a:schemeClr val="bg1"/>
                </a:solidFill>
                <a:latin typeface="Segoe UI" panose="020B0502040204020203" pitchFamily="34" charset="0"/>
                <a:cs typeface="Segoe UI" panose="020B0502040204020203" pitchFamily="34" charset="0"/>
              </a:rPr>
              <a:t>Sign In</a:t>
            </a:r>
          </a:p>
        </p:txBody>
      </p:sp>
      <p:sp>
        <p:nvSpPr>
          <p:cNvPr id="24" name="TextBox 23">
            <a:extLst>
              <a:ext uri="{FF2B5EF4-FFF2-40B4-BE49-F238E27FC236}">
                <a16:creationId xmlns:a16="http://schemas.microsoft.com/office/drawing/2014/main" id="{68BD93CD-3CB4-03C6-BF20-CB419040BE49}"/>
              </a:ext>
            </a:extLst>
          </p:cNvPr>
          <p:cNvSpPr txBox="1"/>
          <p:nvPr/>
        </p:nvSpPr>
        <p:spPr>
          <a:xfrm>
            <a:off x="5675182" y="4118704"/>
            <a:ext cx="2206180" cy="369332"/>
          </a:xfrm>
          <a:prstGeom prst="rect">
            <a:avLst/>
          </a:prstGeom>
          <a:noFill/>
        </p:spPr>
        <p:txBody>
          <a:bodyPr wrap="square" rtlCol="0">
            <a:spAutoFit/>
          </a:bodyPr>
          <a:lstStyle/>
          <a:p>
            <a:r>
              <a:rPr lang="en-US" u="sng">
                <a:solidFill>
                  <a:schemeClr val="tx2">
                    <a:lumMod val="50000"/>
                    <a:lumOff val="50000"/>
                  </a:schemeClr>
                </a:solidFill>
                <a:latin typeface="Segoe UI" panose="020B0502040204020203" pitchFamily="34" charset="0"/>
                <a:cs typeface="Segoe UI" panose="020B0502040204020203" pitchFamily="34" charset="0"/>
              </a:rPr>
              <a:t>Sign In Options</a:t>
            </a:r>
          </a:p>
        </p:txBody>
      </p:sp>
      <p:sp>
        <p:nvSpPr>
          <p:cNvPr id="25" name="TextBox 24">
            <a:extLst>
              <a:ext uri="{FF2B5EF4-FFF2-40B4-BE49-F238E27FC236}">
                <a16:creationId xmlns:a16="http://schemas.microsoft.com/office/drawing/2014/main" id="{7C97F0C2-AA68-CD25-B61D-0E26523172C9}"/>
              </a:ext>
            </a:extLst>
          </p:cNvPr>
          <p:cNvSpPr txBox="1"/>
          <p:nvPr/>
        </p:nvSpPr>
        <p:spPr>
          <a:xfrm>
            <a:off x="5653337" y="4488036"/>
            <a:ext cx="2206180" cy="369332"/>
          </a:xfrm>
          <a:prstGeom prst="rect">
            <a:avLst/>
          </a:prstGeom>
          <a:noFill/>
        </p:spPr>
        <p:txBody>
          <a:bodyPr wrap="square" rtlCol="0">
            <a:spAutoFit/>
          </a:bodyPr>
          <a:lstStyle/>
          <a:p>
            <a:r>
              <a:rPr lang="en-US" u="sng">
                <a:solidFill>
                  <a:schemeClr val="tx2">
                    <a:lumMod val="50000"/>
                    <a:lumOff val="50000"/>
                  </a:schemeClr>
                </a:solidFill>
                <a:latin typeface="Segoe UI" panose="020B0502040204020203" pitchFamily="34" charset="0"/>
                <a:cs typeface="Segoe UI" panose="020B0502040204020203" pitchFamily="34" charset="0"/>
              </a:rPr>
              <a:t>Forgot Password</a:t>
            </a:r>
          </a:p>
        </p:txBody>
      </p:sp>
      <p:sp>
        <p:nvSpPr>
          <p:cNvPr id="26" name="TextBox 25">
            <a:extLst>
              <a:ext uri="{FF2B5EF4-FFF2-40B4-BE49-F238E27FC236}">
                <a16:creationId xmlns:a16="http://schemas.microsoft.com/office/drawing/2014/main" id="{02A85F48-9B78-30B1-9EA8-69639BCF2949}"/>
              </a:ext>
            </a:extLst>
          </p:cNvPr>
          <p:cNvSpPr txBox="1"/>
          <p:nvPr/>
        </p:nvSpPr>
        <p:spPr>
          <a:xfrm>
            <a:off x="5609981" y="4842179"/>
            <a:ext cx="5315510" cy="323165"/>
          </a:xfrm>
          <a:prstGeom prst="rect">
            <a:avLst/>
          </a:prstGeom>
          <a:noFill/>
        </p:spPr>
        <p:txBody>
          <a:bodyPr wrap="square" rtlCol="0">
            <a:spAutoFit/>
          </a:bodyPr>
          <a:lstStyle/>
          <a:p>
            <a:r>
              <a:rPr lang="en-US" sz="1500">
                <a:solidFill>
                  <a:schemeClr val="bg1"/>
                </a:solidFill>
                <a:latin typeface="Segoe UI" panose="020B0502040204020203" pitchFamily="34" charset="0"/>
                <a:cs typeface="Segoe UI" panose="020B0502040204020203" pitchFamily="34" charset="0"/>
              </a:rPr>
              <a:t>Don’t have a Microsoft account, create one </a:t>
            </a:r>
            <a:r>
              <a:rPr lang="en-US" sz="1500" u="sng">
                <a:solidFill>
                  <a:schemeClr val="tx2">
                    <a:lumMod val="50000"/>
                    <a:lumOff val="50000"/>
                  </a:schemeClr>
                </a:solidFill>
                <a:latin typeface="Segoe UI" panose="020B0502040204020203" pitchFamily="34" charset="0"/>
                <a:cs typeface="Segoe UI" panose="020B0502040204020203" pitchFamily="34" charset="0"/>
              </a:rPr>
              <a:t>Here</a:t>
            </a:r>
            <a:endParaRPr lang="en-US" sz="15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3178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3A496764-A0BE-7191-C071-CCA023A2AC05}"/>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475E9256-6995-514A-2B0E-7C19C7B7B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4DB0ED16-4B4B-5AF3-56AB-559E2CECD187}"/>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hlinkClick r:id="" action="ppaction://hlinkshowjump?jump=nextslide"/>
            <a:extLst>
              <a:ext uri="{FF2B5EF4-FFF2-40B4-BE49-F238E27FC236}">
                <a16:creationId xmlns:a16="http://schemas.microsoft.com/office/drawing/2014/main" id="{626E4A85-0810-1B65-7980-E74DBE8C1863}"/>
              </a:ext>
            </a:extLst>
          </p:cNvPr>
          <p:cNvSpPr/>
          <p:nvPr/>
        </p:nvSpPr>
        <p:spPr>
          <a:xfrm>
            <a:off x="9406646" y="5862430"/>
            <a:ext cx="1011677" cy="496111"/>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cs typeface="Segoe UI" panose="020B0502040204020203" pitchFamily="34" charset="0"/>
              </a:rPr>
              <a:t>Next</a:t>
            </a:r>
          </a:p>
        </p:txBody>
      </p:sp>
      <p:sp>
        <p:nvSpPr>
          <p:cNvPr id="5" name="TextBox 4">
            <a:extLst>
              <a:ext uri="{FF2B5EF4-FFF2-40B4-BE49-F238E27FC236}">
                <a16:creationId xmlns:a16="http://schemas.microsoft.com/office/drawing/2014/main" id="{5E0FA0DE-4A31-3B3A-7CD0-BB7501ABD47F}"/>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Sign in to your Microsoft Account to get more features.</a:t>
            </a:r>
          </a:p>
        </p:txBody>
      </p:sp>
      <p:sp>
        <p:nvSpPr>
          <p:cNvPr id="3" name="TextBox 2">
            <a:extLst>
              <a:ext uri="{FF2B5EF4-FFF2-40B4-BE49-F238E27FC236}">
                <a16:creationId xmlns:a16="http://schemas.microsoft.com/office/drawing/2014/main" id="{818DD0B0-0128-2D4A-93C0-07FAE39BF550}"/>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Sign in to your Microsoft Account</a:t>
            </a:r>
          </a:p>
        </p:txBody>
      </p:sp>
      <p:sp>
        <p:nvSpPr>
          <p:cNvPr id="7" name="Rectangle: Rounded Corners 6">
            <a:hlinkClick r:id="" action="ppaction://hlinkshowjump?jump=nextslide"/>
            <a:extLst>
              <a:ext uri="{FF2B5EF4-FFF2-40B4-BE49-F238E27FC236}">
                <a16:creationId xmlns:a16="http://schemas.microsoft.com/office/drawing/2014/main" id="{0063D54E-1C60-2DBF-E3FA-D2D9F0D24AE3}"/>
              </a:ext>
            </a:extLst>
          </p:cNvPr>
          <p:cNvSpPr/>
          <p:nvPr/>
        </p:nvSpPr>
        <p:spPr>
          <a:xfrm>
            <a:off x="5700373" y="3518714"/>
            <a:ext cx="4431560" cy="553998"/>
          </a:xfrm>
          <a:prstGeom prst="roundRect">
            <a:avLst/>
          </a:prstGeom>
          <a:solidFill>
            <a:schemeClr val="tx1"/>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olorful squares with black lines&#10;&#10;Description automatically generated">
            <a:extLst>
              <a:ext uri="{FF2B5EF4-FFF2-40B4-BE49-F238E27FC236}">
                <a16:creationId xmlns:a16="http://schemas.microsoft.com/office/drawing/2014/main" id="{0C2DEE85-DDD4-A500-2AB6-E13C2B5FC1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2490" y="2913888"/>
            <a:ext cx="1948415" cy="1948415"/>
          </a:xfrm>
          <a:prstGeom prst="rect">
            <a:avLst/>
          </a:prstGeom>
        </p:spPr>
      </p:pic>
      <p:pic>
        <p:nvPicPr>
          <p:cNvPr id="12" name="Picture 11" descr="A blue and purple hexagon logo&#10;&#10;Description automatically generated">
            <a:extLst>
              <a:ext uri="{FF2B5EF4-FFF2-40B4-BE49-F238E27FC236}">
                <a16:creationId xmlns:a16="http://schemas.microsoft.com/office/drawing/2014/main" id="{E665E4F7-4EB1-DB82-B942-1246BCC302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8881" y="4360279"/>
            <a:ext cx="1004047" cy="1004047"/>
          </a:xfrm>
          <a:prstGeom prst="rect">
            <a:avLst/>
          </a:prstGeom>
        </p:spPr>
      </p:pic>
      <p:pic>
        <p:nvPicPr>
          <p:cNvPr id="16" name="Picture 15" descr="A blue and white logo&#10;&#10;Description automatically generated">
            <a:extLst>
              <a:ext uri="{FF2B5EF4-FFF2-40B4-BE49-F238E27FC236}">
                <a16:creationId xmlns:a16="http://schemas.microsoft.com/office/drawing/2014/main" id="{57287657-4978-8DDB-5A17-EB788CC96B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8000" y="4390605"/>
            <a:ext cx="818827" cy="818827"/>
          </a:xfrm>
          <a:prstGeom prst="rect">
            <a:avLst/>
          </a:prstGeom>
        </p:spPr>
      </p:pic>
      <p:pic>
        <p:nvPicPr>
          <p:cNvPr id="18" name="Picture 17" descr="A logo with a letter p&#10;&#10;Description automatically generated">
            <a:extLst>
              <a:ext uri="{FF2B5EF4-FFF2-40B4-BE49-F238E27FC236}">
                <a16:creationId xmlns:a16="http://schemas.microsoft.com/office/drawing/2014/main" id="{E15AD22C-7606-8F8E-870E-E5CE9E680A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3083" y="2602604"/>
            <a:ext cx="669300" cy="622567"/>
          </a:xfrm>
          <a:prstGeom prst="rect">
            <a:avLst/>
          </a:prstGeom>
        </p:spPr>
      </p:pic>
      <p:pic>
        <p:nvPicPr>
          <p:cNvPr id="20" name="Picture 19" descr="A rainbow colored logo on a black background&#10;&#10;Description automatically generated">
            <a:extLst>
              <a:ext uri="{FF2B5EF4-FFF2-40B4-BE49-F238E27FC236}">
                <a16:creationId xmlns:a16="http://schemas.microsoft.com/office/drawing/2014/main" id="{562D7969-D728-F803-A08A-8CF6977ACD43}"/>
              </a:ext>
            </a:extLst>
          </p:cNvPr>
          <p:cNvPicPr>
            <a:picLocks noChangeAspect="1"/>
          </p:cNvPicPr>
          <p:nvPr/>
        </p:nvPicPr>
        <p:blipFill>
          <a:blip r:embed="rId8">
            <a:extLst>
              <a:ext uri="{28A0092B-C50C-407E-A947-70E740481C1C}">
                <a14:useLocalDpi xmlns:a14="http://schemas.microsoft.com/office/drawing/2010/main" val="0"/>
              </a:ext>
            </a:extLst>
          </a:blip>
          <a:srcRect l="19672" r="19937"/>
          <a:stretch/>
        </p:blipFill>
        <p:spPr>
          <a:xfrm>
            <a:off x="3806888" y="2651093"/>
            <a:ext cx="669300" cy="623406"/>
          </a:xfrm>
          <a:prstGeom prst="rect">
            <a:avLst/>
          </a:prstGeom>
        </p:spPr>
      </p:pic>
      <p:pic>
        <p:nvPicPr>
          <p:cNvPr id="21" name="Picture 20" descr="A colorful squares with black lines&#10;&#10;Description automatically generated">
            <a:extLst>
              <a:ext uri="{FF2B5EF4-FFF2-40B4-BE49-F238E27FC236}">
                <a16:creationId xmlns:a16="http://schemas.microsoft.com/office/drawing/2014/main" id="{69217182-CCD8-F5DA-20DA-3DD039FBB2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7471" y="2528250"/>
            <a:ext cx="494748" cy="494748"/>
          </a:xfrm>
          <a:prstGeom prst="rect">
            <a:avLst/>
          </a:prstGeom>
        </p:spPr>
      </p:pic>
      <p:sp>
        <p:nvSpPr>
          <p:cNvPr id="22" name="TextBox 21">
            <a:extLst>
              <a:ext uri="{FF2B5EF4-FFF2-40B4-BE49-F238E27FC236}">
                <a16:creationId xmlns:a16="http://schemas.microsoft.com/office/drawing/2014/main" id="{F80D4CD6-93BC-A8AE-583B-93D3514B4AAF}"/>
              </a:ext>
            </a:extLst>
          </p:cNvPr>
          <p:cNvSpPr txBox="1"/>
          <p:nvPr/>
        </p:nvSpPr>
        <p:spPr>
          <a:xfrm>
            <a:off x="6262219" y="2574163"/>
            <a:ext cx="2581155" cy="415498"/>
          </a:xfrm>
          <a:prstGeom prst="rect">
            <a:avLst/>
          </a:prstGeom>
          <a:noFill/>
        </p:spPr>
        <p:txBody>
          <a:bodyPr wrap="square" rtlCol="0">
            <a:spAutoFit/>
          </a:bodyPr>
          <a:lstStyle/>
          <a:p>
            <a:r>
              <a:rPr lang="en-US" sz="2100" b="1">
                <a:solidFill>
                  <a:schemeClr val="bg1"/>
                </a:solidFill>
                <a:latin typeface="Segoe UI" panose="020B0502040204020203" pitchFamily="34" charset="0"/>
                <a:cs typeface="Segoe UI" panose="020B0502040204020203" pitchFamily="34" charset="0"/>
              </a:rPr>
              <a:t>Microsoft</a:t>
            </a:r>
          </a:p>
        </p:txBody>
      </p:sp>
      <p:sp>
        <p:nvSpPr>
          <p:cNvPr id="23" name="TextBox 22">
            <a:extLst>
              <a:ext uri="{FF2B5EF4-FFF2-40B4-BE49-F238E27FC236}">
                <a16:creationId xmlns:a16="http://schemas.microsoft.com/office/drawing/2014/main" id="{775B8743-3759-D784-CD96-10E4EC808D0D}"/>
              </a:ext>
            </a:extLst>
          </p:cNvPr>
          <p:cNvSpPr txBox="1"/>
          <p:nvPr/>
        </p:nvSpPr>
        <p:spPr>
          <a:xfrm>
            <a:off x="5686581" y="3048170"/>
            <a:ext cx="2581155" cy="415498"/>
          </a:xfrm>
          <a:prstGeom prst="rect">
            <a:avLst/>
          </a:prstGeom>
          <a:noFill/>
        </p:spPr>
        <p:txBody>
          <a:bodyPr wrap="square" rtlCol="0">
            <a:spAutoFit/>
          </a:bodyPr>
          <a:lstStyle/>
          <a:p>
            <a:r>
              <a:rPr lang="en-US" sz="2100">
                <a:solidFill>
                  <a:schemeClr val="bg1"/>
                </a:solidFill>
                <a:latin typeface="Segoe UI" panose="020B0502040204020203" pitchFamily="34" charset="0"/>
                <a:cs typeface="Segoe UI" panose="020B0502040204020203" pitchFamily="34" charset="0"/>
              </a:rPr>
              <a:t>Sign In</a:t>
            </a:r>
          </a:p>
        </p:txBody>
      </p:sp>
      <p:sp>
        <p:nvSpPr>
          <p:cNvPr id="24" name="TextBox 23">
            <a:extLst>
              <a:ext uri="{FF2B5EF4-FFF2-40B4-BE49-F238E27FC236}">
                <a16:creationId xmlns:a16="http://schemas.microsoft.com/office/drawing/2014/main" id="{55FD75BB-4C31-8184-F5DE-771000B68F92}"/>
              </a:ext>
            </a:extLst>
          </p:cNvPr>
          <p:cNvSpPr txBox="1"/>
          <p:nvPr/>
        </p:nvSpPr>
        <p:spPr>
          <a:xfrm>
            <a:off x="5675182" y="4118704"/>
            <a:ext cx="2206180" cy="369332"/>
          </a:xfrm>
          <a:prstGeom prst="rect">
            <a:avLst/>
          </a:prstGeom>
          <a:noFill/>
        </p:spPr>
        <p:txBody>
          <a:bodyPr wrap="square" rtlCol="0">
            <a:spAutoFit/>
          </a:bodyPr>
          <a:lstStyle/>
          <a:p>
            <a:r>
              <a:rPr lang="en-US" u="sng">
                <a:solidFill>
                  <a:schemeClr val="tx2">
                    <a:lumMod val="50000"/>
                    <a:lumOff val="50000"/>
                  </a:schemeClr>
                </a:solidFill>
                <a:latin typeface="Segoe UI" panose="020B0502040204020203" pitchFamily="34" charset="0"/>
                <a:cs typeface="Segoe UI" panose="020B0502040204020203" pitchFamily="34" charset="0"/>
              </a:rPr>
              <a:t>Sign In Options</a:t>
            </a:r>
          </a:p>
        </p:txBody>
      </p:sp>
      <p:sp>
        <p:nvSpPr>
          <p:cNvPr id="25" name="TextBox 24">
            <a:extLst>
              <a:ext uri="{FF2B5EF4-FFF2-40B4-BE49-F238E27FC236}">
                <a16:creationId xmlns:a16="http://schemas.microsoft.com/office/drawing/2014/main" id="{4280FD1E-9165-A122-28AD-F194660267DE}"/>
              </a:ext>
            </a:extLst>
          </p:cNvPr>
          <p:cNvSpPr txBox="1"/>
          <p:nvPr/>
        </p:nvSpPr>
        <p:spPr>
          <a:xfrm>
            <a:off x="5653337" y="4488036"/>
            <a:ext cx="2206180" cy="369332"/>
          </a:xfrm>
          <a:prstGeom prst="rect">
            <a:avLst/>
          </a:prstGeom>
          <a:noFill/>
        </p:spPr>
        <p:txBody>
          <a:bodyPr wrap="square" rtlCol="0">
            <a:spAutoFit/>
          </a:bodyPr>
          <a:lstStyle/>
          <a:p>
            <a:r>
              <a:rPr lang="en-US" u="sng">
                <a:solidFill>
                  <a:schemeClr val="tx2">
                    <a:lumMod val="50000"/>
                    <a:lumOff val="50000"/>
                  </a:schemeClr>
                </a:solidFill>
                <a:latin typeface="Segoe UI" panose="020B0502040204020203" pitchFamily="34" charset="0"/>
                <a:cs typeface="Segoe UI" panose="020B0502040204020203" pitchFamily="34" charset="0"/>
              </a:rPr>
              <a:t>Forgot Password</a:t>
            </a:r>
          </a:p>
        </p:txBody>
      </p:sp>
      <p:sp>
        <p:nvSpPr>
          <p:cNvPr id="26" name="TextBox 25">
            <a:extLst>
              <a:ext uri="{FF2B5EF4-FFF2-40B4-BE49-F238E27FC236}">
                <a16:creationId xmlns:a16="http://schemas.microsoft.com/office/drawing/2014/main" id="{A95B0D8A-6B82-567B-DF87-099F32DD3E9B}"/>
              </a:ext>
            </a:extLst>
          </p:cNvPr>
          <p:cNvSpPr txBox="1"/>
          <p:nvPr/>
        </p:nvSpPr>
        <p:spPr>
          <a:xfrm>
            <a:off x="5609981" y="4842179"/>
            <a:ext cx="5315510" cy="323165"/>
          </a:xfrm>
          <a:prstGeom prst="rect">
            <a:avLst/>
          </a:prstGeom>
          <a:noFill/>
        </p:spPr>
        <p:txBody>
          <a:bodyPr wrap="square" rtlCol="0">
            <a:spAutoFit/>
          </a:bodyPr>
          <a:lstStyle/>
          <a:p>
            <a:r>
              <a:rPr lang="en-US" sz="1500">
                <a:solidFill>
                  <a:schemeClr val="bg1"/>
                </a:solidFill>
                <a:latin typeface="Segoe UI" panose="020B0502040204020203" pitchFamily="34" charset="0"/>
                <a:cs typeface="Segoe UI" panose="020B0502040204020203" pitchFamily="34" charset="0"/>
              </a:rPr>
              <a:t>Don’t have a Microsoft account, create one </a:t>
            </a:r>
            <a:r>
              <a:rPr lang="en-US" sz="1500" u="sng">
                <a:solidFill>
                  <a:schemeClr val="tx2">
                    <a:lumMod val="50000"/>
                    <a:lumOff val="50000"/>
                  </a:schemeClr>
                </a:solidFill>
                <a:latin typeface="Segoe UI" panose="020B0502040204020203" pitchFamily="34" charset="0"/>
                <a:cs typeface="Segoe UI" panose="020B0502040204020203" pitchFamily="34" charset="0"/>
              </a:rPr>
              <a:t>Here</a:t>
            </a:r>
            <a:endParaRPr lang="en-US" sz="1500">
              <a:solidFill>
                <a:schemeClr val="bg1"/>
              </a:solidFill>
              <a:latin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6D94C43B-CCD7-A00D-1722-1331637E455F}"/>
              </a:ext>
            </a:extLst>
          </p:cNvPr>
          <p:cNvSpPr txBox="1"/>
          <p:nvPr/>
        </p:nvSpPr>
        <p:spPr>
          <a:xfrm>
            <a:off x="5698504" y="3657126"/>
            <a:ext cx="3293009" cy="292388"/>
          </a:xfrm>
          <a:prstGeom prst="rect">
            <a:avLst/>
          </a:prstGeom>
          <a:noFill/>
        </p:spPr>
        <p:txBody>
          <a:bodyPr wrap="square" rtlCol="0">
            <a:spAutoFit/>
          </a:bodyPr>
          <a:lstStyle/>
          <a:p>
            <a:r>
              <a:rPr lang="en-CA" sz="1300" b="1">
                <a:solidFill>
                  <a:schemeClr val="bg1"/>
                </a:solidFill>
                <a:latin typeface="Segoe UI" panose="020B0502040204020203" pitchFamily="34" charset="0"/>
                <a:cs typeface="Segoe UI" panose="020B0502040204020203" pitchFamily="34" charset="0"/>
              </a:rPr>
              <a:t>rutwikcity1@gmail.com</a:t>
            </a:r>
          </a:p>
        </p:txBody>
      </p:sp>
    </p:spTree>
    <p:extLst>
      <p:ext uri="{BB962C8B-B14F-4D97-AF65-F5344CB8AC3E}">
        <p14:creationId xmlns:p14="http://schemas.microsoft.com/office/powerpoint/2010/main" val="815183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2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65AC8954-B79E-3D91-6D78-15F9BAE3B649}"/>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304F277E-A3F0-5AA4-B56D-066ED3219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46B867D8-B3B5-6959-167D-C2C751D2B0B7}"/>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hlinkClick r:id="" action="ppaction://hlinkshowjump?jump=nextslide"/>
            <a:extLst>
              <a:ext uri="{FF2B5EF4-FFF2-40B4-BE49-F238E27FC236}">
                <a16:creationId xmlns:a16="http://schemas.microsoft.com/office/drawing/2014/main" id="{013FF8FB-8348-553B-7D8C-77E15813BA8C}"/>
              </a:ext>
            </a:extLst>
          </p:cNvPr>
          <p:cNvSpPr/>
          <p:nvPr/>
        </p:nvSpPr>
        <p:spPr>
          <a:xfrm>
            <a:off x="9406646" y="5862430"/>
            <a:ext cx="1011677" cy="496111"/>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cs typeface="Segoe UI" panose="020B0502040204020203" pitchFamily="34" charset="0"/>
              </a:rPr>
              <a:t>Next</a:t>
            </a:r>
          </a:p>
        </p:txBody>
      </p:sp>
      <p:sp>
        <p:nvSpPr>
          <p:cNvPr id="5" name="TextBox 4">
            <a:extLst>
              <a:ext uri="{FF2B5EF4-FFF2-40B4-BE49-F238E27FC236}">
                <a16:creationId xmlns:a16="http://schemas.microsoft.com/office/drawing/2014/main" id="{BDEC87A4-14B2-BF09-F8CF-076E7AF52E8F}"/>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Sign in to your Microsoft Account to get more features.</a:t>
            </a:r>
          </a:p>
        </p:txBody>
      </p:sp>
      <p:sp>
        <p:nvSpPr>
          <p:cNvPr id="3" name="TextBox 2">
            <a:extLst>
              <a:ext uri="{FF2B5EF4-FFF2-40B4-BE49-F238E27FC236}">
                <a16:creationId xmlns:a16="http://schemas.microsoft.com/office/drawing/2014/main" id="{43E840DC-AE49-3BB8-1970-28E9A1992B3F}"/>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Sign in to your Microsoft Account</a:t>
            </a:r>
          </a:p>
        </p:txBody>
      </p:sp>
      <p:sp>
        <p:nvSpPr>
          <p:cNvPr id="7" name="Rectangle: Rounded Corners 6">
            <a:hlinkClick r:id="" action="ppaction://hlinkshowjump?jump=nextslide"/>
            <a:extLst>
              <a:ext uri="{FF2B5EF4-FFF2-40B4-BE49-F238E27FC236}">
                <a16:creationId xmlns:a16="http://schemas.microsoft.com/office/drawing/2014/main" id="{9C72562A-32F7-5F7C-085C-94442E441F56}"/>
              </a:ext>
            </a:extLst>
          </p:cNvPr>
          <p:cNvSpPr/>
          <p:nvPr/>
        </p:nvSpPr>
        <p:spPr>
          <a:xfrm>
            <a:off x="5700373" y="3518714"/>
            <a:ext cx="4431560" cy="553998"/>
          </a:xfrm>
          <a:prstGeom prst="roundRect">
            <a:avLst/>
          </a:prstGeom>
          <a:solidFill>
            <a:schemeClr val="tx1"/>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olorful squares with black lines&#10;&#10;Description automatically generated">
            <a:extLst>
              <a:ext uri="{FF2B5EF4-FFF2-40B4-BE49-F238E27FC236}">
                <a16:creationId xmlns:a16="http://schemas.microsoft.com/office/drawing/2014/main" id="{A20AB347-E693-F079-E4F9-E9DA8CD64B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2490" y="2913888"/>
            <a:ext cx="1948415" cy="1948415"/>
          </a:xfrm>
          <a:prstGeom prst="rect">
            <a:avLst/>
          </a:prstGeom>
        </p:spPr>
      </p:pic>
      <p:pic>
        <p:nvPicPr>
          <p:cNvPr id="12" name="Picture 11" descr="A blue and purple hexagon logo&#10;&#10;Description automatically generated">
            <a:extLst>
              <a:ext uri="{FF2B5EF4-FFF2-40B4-BE49-F238E27FC236}">
                <a16:creationId xmlns:a16="http://schemas.microsoft.com/office/drawing/2014/main" id="{66347747-FC73-1351-5022-38F4AEA183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8881" y="4360279"/>
            <a:ext cx="1004047" cy="1004047"/>
          </a:xfrm>
          <a:prstGeom prst="rect">
            <a:avLst/>
          </a:prstGeom>
        </p:spPr>
      </p:pic>
      <p:pic>
        <p:nvPicPr>
          <p:cNvPr id="16" name="Picture 15" descr="A blue and white logo&#10;&#10;Description automatically generated">
            <a:extLst>
              <a:ext uri="{FF2B5EF4-FFF2-40B4-BE49-F238E27FC236}">
                <a16:creationId xmlns:a16="http://schemas.microsoft.com/office/drawing/2014/main" id="{1F951910-04D6-D6D7-A2C0-F5B3D3BBA3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8000" y="4390605"/>
            <a:ext cx="818827" cy="818827"/>
          </a:xfrm>
          <a:prstGeom prst="rect">
            <a:avLst/>
          </a:prstGeom>
        </p:spPr>
      </p:pic>
      <p:pic>
        <p:nvPicPr>
          <p:cNvPr id="18" name="Picture 17" descr="A logo with a letter p&#10;&#10;Description automatically generated">
            <a:extLst>
              <a:ext uri="{FF2B5EF4-FFF2-40B4-BE49-F238E27FC236}">
                <a16:creationId xmlns:a16="http://schemas.microsoft.com/office/drawing/2014/main" id="{64FF5830-8B3B-3FBA-FE95-BD7A44E16B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3083" y="2602604"/>
            <a:ext cx="669300" cy="622567"/>
          </a:xfrm>
          <a:prstGeom prst="rect">
            <a:avLst/>
          </a:prstGeom>
        </p:spPr>
      </p:pic>
      <p:pic>
        <p:nvPicPr>
          <p:cNvPr id="20" name="Picture 19" descr="A rainbow colored logo on a black background&#10;&#10;Description automatically generated">
            <a:extLst>
              <a:ext uri="{FF2B5EF4-FFF2-40B4-BE49-F238E27FC236}">
                <a16:creationId xmlns:a16="http://schemas.microsoft.com/office/drawing/2014/main" id="{18C3EFE6-7CE2-8D95-E5D2-4C5A758E3969}"/>
              </a:ext>
            </a:extLst>
          </p:cNvPr>
          <p:cNvPicPr>
            <a:picLocks noChangeAspect="1"/>
          </p:cNvPicPr>
          <p:nvPr/>
        </p:nvPicPr>
        <p:blipFill>
          <a:blip r:embed="rId8">
            <a:extLst>
              <a:ext uri="{28A0092B-C50C-407E-A947-70E740481C1C}">
                <a14:useLocalDpi xmlns:a14="http://schemas.microsoft.com/office/drawing/2010/main" val="0"/>
              </a:ext>
            </a:extLst>
          </a:blip>
          <a:srcRect l="19672" r="19937"/>
          <a:stretch/>
        </p:blipFill>
        <p:spPr>
          <a:xfrm>
            <a:off x="3806888" y="2651093"/>
            <a:ext cx="669300" cy="623406"/>
          </a:xfrm>
          <a:prstGeom prst="rect">
            <a:avLst/>
          </a:prstGeom>
        </p:spPr>
      </p:pic>
      <p:pic>
        <p:nvPicPr>
          <p:cNvPr id="21" name="Picture 20" descr="A colorful squares with black lines&#10;&#10;Description automatically generated">
            <a:extLst>
              <a:ext uri="{FF2B5EF4-FFF2-40B4-BE49-F238E27FC236}">
                <a16:creationId xmlns:a16="http://schemas.microsoft.com/office/drawing/2014/main" id="{5BB5B98B-C9D9-B816-DED2-E8767E4E8A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7471" y="2528250"/>
            <a:ext cx="494748" cy="494748"/>
          </a:xfrm>
          <a:prstGeom prst="rect">
            <a:avLst/>
          </a:prstGeom>
        </p:spPr>
      </p:pic>
      <p:sp>
        <p:nvSpPr>
          <p:cNvPr id="22" name="TextBox 21">
            <a:extLst>
              <a:ext uri="{FF2B5EF4-FFF2-40B4-BE49-F238E27FC236}">
                <a16:creationId xmlns:a16="http://schemas.microsoft.com/office/drawing/2014/main" id="{BD23C9EA-A0BF-375E-67DE-2CB3B4C0C79D}"/>
              </a:ext>
            </a:extLst>
          </p:cNvPr>
          <p:cNvSpPr txBox="1"/>
          <p:nvPr/>
        </p:nvSpPr>
        <p:spPr>
          <a:xfrm>
            <a:off x="6262219" y="2574163"/>
            <a:ext cx="2581155" cy="415498"/>
          </a:xfrm>
          <a:prstGeom prst="rect">
            <a:avLst/>
          </a:prstGeom>
          <a:noFill/>
        </p:spPr>
        <p:txBody>
          <a:bodyPr wrap="square" rtlCol="0">
            <a:spAutoFit/>
          </a:bodyPr>
          <a:lstStyle/>
          <a:p>
            <a:r>
              <a:rPr lang="en-US" sz="2100" b="1">
                <a:solidFill>
                  <a:schemeClr val="bg1"/>
                </a:solidFill>
                <a:latin typeface="Segoe UI" panose="020B0502040204020203" pitchFamily="34" charset="0"/>
                <a:cs typeface="Segoe UI" panose="020B0502040204020203" pitchFamily="34" charset="0"/>
              </a:rPr>
              <a:t>Microsoft</a:t>
            </a:r>
          </a:p>
        </p:txBody>
      </p:sp>
      <p:sp>
        <p:nvSpPr>
          <p:cNvPr id="23" name="TextBox 22">
            <a:extLst>
              <a:ext uri="{FF2B5EF4-FFF2-40B4-BE49-F238E27FC236}">
                <a16:creationId xmlns:a16="http://schemas.microsoft.com/office/drawing/2014/main" id="{024C956E-4D8C-6D30-F971-D3B31ABE4C86}"/>
              </a:ext>
            </a:extLst>
          </p:cNvPr>
          <p:cNvSpPr txBox="1"/>
          <p:nvPr/>
        </p:nvSpPr>
        <p:spPr>
          <a:xfrm>
            <a:off x="5686581" y="3048170"/>
            <a:ext cx="3293009" cy="415498"/>
          </a:xfrm>
          <a:prstGeom prst="rect">
            <a:avLst/>
          </a:prstGeom>
          <a:noFill/>
        </p:spPr>
        <p:txBody>
          <a:bodyPr wrap="square" rtlCol="0">
            <a:spAutoFit/>
          </a:bodyPr>
          <a:lstStyle/>
          <a:p>
            <a:r>
              <a:rPr lang="en-US" sz="2100">
                <a:solidFill>
                  <a:schemeClr val="bg1"/>
                </a:solidFill>
                <a:latin typeface="Segoe UI" panose="020B0502040204020203" pitchFamily="34" charset="0"/>
                <a:cs typeface="Segoe UI" panose="020B0502040204020203" pitchFamily="34" charset="0"/>
              </a:rPr>
              <a:t>Enter your password.</a:t>
            </a:r>
          </a:p>
        </p:txBody>
      </p:sp>
      <p:sp>
        <p:nvSpPr>
          <p:cNvPr id="24" name="TextBox 23">
            <a:extLst>
              <a:ext uri="{FF2B5EF4-FFF2-40B4-BE49-F238E27FC236}">
                <a16:creationId xmlns:a16="http://schemas.microsoft.com/office/drawing/2014/main" id="{CEB66381-A489-7D47-B655-B5A0FC926A9D}"/>
              </a:ext>
            </a:extLst>
          </p:cNvPr>
          <p:cNvSpPr txBox="1"/>
          <p:nvPr/>
        </p:nvSpPr>
        <p:spPr>
          <a:xfrm>
            <a:off x="5675182" y="4118704"/>
            <a:ext cx="2206180" cy="369332"/>
          </a:xfrm>
          <a:prstGeom prst="rect">
            <a:avLst/>
          </a:prstGeom>
          <a:noFill/>
        </p:spPr>
        <p:txBody>
          <a:bodyPr wrap="square" rtlCol="0">
            <a:spAutoFit/>
          </a:bodyPr>
          <a:lstStyle/>
          <a:p>
            <a:r>
              <a:rPr lang="en-US" u="sng">
                <a:solidFill>
                  <a:schemeClr val="tx2">
                    <a:lumMod val="50000"/>
                    <a:lumOff val="50000"/>
                  </a:schemeClr>
                </a:solidFill>
                <a:latin typeface="Segoe UI" panose="020B0502040204020203" pitchFamily="34" charset="0"/>
                <a:cs typeface="Segoe UI" panose="020B0502040204020203" pitchFamily="34" charset="0"/>
              </a:rPr>
              <a:t>Sign In Options</a:t>
            </a:r>
          </a:p>
        </p:txBody>
      </p:sp>
      <p:sp>
        <p:nvSpPr>
          <p:cNvPr id="25" name="TextBox 24">
            <a:extLst>
              <a:ext uri="{FF2B5EF4-FFF2-40B4-BE49-F238E27FC236}">
                <a16:creationId xmlns:a16="http://schemas.microsoft.com/office/drawing/2014/main" id="{6A58EC9D-B8AD-8DE5-6984-8D8DF8E27ECE}"/>
              </a:ext>
            </a:extLst>
          </p:cNvPr>
          <p:cNvSpPr txBox="1"/>
          <p:nvPr/>
        </p:nvSpPr>
        <p:spPr>
          <a:xfrm>
            <a:off x="5653337" y="4488036"/>
            <a:ext cx="2206180" cy="369332"/>
          </a:xfrm>
          <a:prstGeom prst="rect">
            <a:avLst/>
          </a:prstGeom>
          <a:noFill/>
        </p:spPr>
        <p:txBody>
          <a:bodyPr wrap="square" rtlCol="0">
            <a:spAutoFit/>
          </a:bodyPr>
          <a:lstStyle/>
          <a:p>
            <a:r>
              <a:rPr lang="en-US" u="sng">
                <a:solidFill>
                  <a:schemeClr val="tx2">
                    <a:lumMod val="50000"/>
                    <a:lumOff val="50000"/>
                  </a:schemeClr>
                </a:solidFill>
                <a:latin typeface="Segoe UI" panose="020B0502040204020203" pitchFamily="34" charset="0"/>
                <a:cs typeface="Segoe UI" panose="020B0502040204020203" pitchFamily="34" charset="0"/>
              </a:rPr>
              <a:t>Forgot Password</a:t>
            </a:r>
          </a:p>
        </p:txBody>
      </p:sp>
      <p:sp>
        <p:nvSpPr>
          <p:cNvPr id="26" name="TextBox 25">
            <a:extLst>
              <a:ext uri="{FF2B5EF4-FFF2-40B4-BE49-F238E27FC236}">
                <a16:creationId xmlns:a16="http://schemas.microsoft.com/office/drawing/2014/main" id="{85928677-EB49-4FD1-492F-CD71BA978D1C}"/>
              </a:ext>
            </a:extLst>
          </p:cNvPr>
          <p:cNvSpPr txBox="1"/>
          <p:nvPr/>
        </p:nvSpPr>
        <p:spPr>
          <a:xfrm>
            <a:off x="5609981" y="4842179"/>
            <a:ext cx="5315510" cy="323165"/>
          </a:xfrm>
          <a:prstGeom prst="rect">
            <a:avLst/>
          </a:prstGeom>
          <a:noFill/>
        </p:spPr>
        <p:txBody>
          <a:bodyPr wrap="square" rtlCol="0">
            <a:spAutoFit/>
          </a:bodyPr>
          <a:lstStyle/>
          <a:p>
            <a:r>
              <a:rPr lang="en-US" sz="1500">
                <a:solidFill>
                  <a:schemeClr val="bg1"/>
                </a:solidFill>
                <a:latin typeface="Segoe UI" panose="020B0502040204020203" pitchFamily="34" charset="0"/>
                <a:cs typeface="Segoe UI" panose="020B0502040204020203" pitchFamily="34" charset="0"/>
              </a:rPr>
              <a:t>Don’t have a Microsoft account, create one </a:t>
            </a:r>
            <a:r>
              <a:rPr lang="en-US" sz="1500" u="sng">
                <a:solidFill>
                  <a:schemeClr val="tx2">
                    <a:lumMod val="50000"/>
                    <a:lumOff val="50000"/>
                  </a:schemeClr>
                </a:solidFill>
                <a:latin typeface="Segoe UI" panose="020B0502040204020203" pitchFamily="34" charset="0"/>
                <a:cs typeface="Segoe UI" panose="020B0502040204020203" pitchFamily="34" charset="0"/>
              </a:rPr>
              <a:t>Here</a:t>
            </a:r>
            <a:endParaRPr lang="en-US" sz="15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59417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026034E6-0C3F-694C-C2F0-123FB1A64B42}"/>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258C1109-BE02-A6B4-CD3E-DCE12E7BE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E9712AA5-40B0-78B6-59EA-FD8617828525}"/>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hlinkClick r:id="" action="ppaction://hlinkshowjump?jump=nextslide"/>
            <a:extLst>
              <a:ext uri="{FF2B5EF4-FFF2-40B4-BE49-F238E27FC236}">
                <a16:creationId xmlns:a16="http://schemas.microsoft.com/office/drawing/2014/main" id="{527FC7B5-8CF9-EA47-66FD-7ED228884EFC}"/>
              </a:ext>
            </a:extLst>
          </p:cNvPr>
          <p:cNvSpPr/>
          <p:nvPr/>
        </p:nvSpPr>
        <p:spPr>
          <a:xfrm>
            <a:off x="9406646" y="5862430"/>
            <a:ext cx="1011677" cy="496111"/>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cs typeface="Segoe UI" panose="020B0502040204020203" pitchFamily="34" charset="0"/>
              </a:rPr>
              <a:t>Next</a:t>
            </a:r>
          </a:p>
        </p:txBody>
      </p:sp>
      <p:sp>
        <p:nvSpPr>
          <p:cNvPr id="5" name="TextBox 4">
            <a:extLst>
              <a:ext uri="{FF2B5EF4-FFF2-40B4-BE49-F238E27FC236}">
                <a16:creationId xmlns:a16="http://schemas.microsoft.com/office/drawing/2014/main" id="{C5634465-3756-563B-270F-0BD544F1011B}"/>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Sign in to your Microsoft Account to get more features.</a:t>
            </a:r>
          </a:p>
        </p:txBody>
      </p:sp>
      <p:sp>
        <p:nvSpPr>
          <p:cNvPr id="3" name="TextBox 2">
            <a:extLst>
              <a:ext uri="{FF2B5EF4-FFF2-40B4-BE49-F238E27FC236}">
                <a16:creationId xmlns:a16="http://schemas.microsoft.com/office/drawing/2014/main" id="{62E47F04-7A07-133B-D364-B674B4F61669}"/>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Sign in to your Microsoft Account</a:t>
            </a:r>
          </a:p>
        </p:txBody>
      </p:sp>
      <p:sp>
        <p:nvSpPr>
          <p:cNvPr id="7" name="Rectangle: Rounded Corners 6">
            <a:hlinkClick r:id="" action="ppaction://hlinkshowjump?jump=nextslide"/>
            <a:extLst>
              <a:ext uri="{FF2B5EF4-FFF2-40B4-BE49-F238E27FC236}">
                <a16:creationId xmlns:a16="http://schemas.microsoft.com/office/drawing/2014/main" id="{130B484F-19F2-379D-97F6-CEE6E5CC984A}"/>
              </a:ext>
            </a:extLst>
          </p:cNvPr>
          <p:cNvSpPr/>
          <p:nvPr/>
        </p:nvSpPr>
        <p:spPr>
          <a:xfrm>
            <a:off x="5700373" y="3518714"/>
            <a:ext cx="4431560" cy="553998"/>
          </a:xfrm>
          <a:prstGeom prst="roundRect">
            <a:avLst/>
          </a:prstGeom>
          <a:solidFill>
            <a:schemeClr val="tx1"/>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olorful squares with black lines&#10;&#10;Description automatically generated">
            <a:extLst>
              <a:ext uri="{FF2B5EF4-FFF2-40B4-BE49-F238E27FC236}">
                <a16:creationId xmlns:a16="http://schemas.microsoft.com/office/drawing/2014/main" id="{B9A7F447-8E9F-CF28-3C0C-D4584F93B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2490" y="2913888"/>
            <a:ext cx="1948415" cy="1948415"/>
          </a:xfrm>
          <a:prstGeom prst="rect">
            <a:avLst/>
          </a:prstGeom>
        </p:spPr>
      </p:pic>
      <p:pic>
        <p:nvPicPr>
          <p:cNvPr id="12" name="Picture 11" descr="A blue and purple hexagon logo&#10;&#10;Description automatically generated">
            <a:extLst>
              <a:ext uri="{FF2B5EF4-FFF2-40B4-BE49-F238E27FC236}">
                <a16:creationId xmlns:a16="http://schemas.microsoft.com/office/drawing/2014/main" id="{658A7CDB-871B-A673-3A48-94B9C05310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8881" y="4360279"/>
            <a:ext cx="1004047" cy="1004047"/>
          </a:xfrm>
          <a:prstGeom prst="rect">
            <a:avLst/>
          </a:prstGeom>
        </p:spPr>
      </p:pic>
      <p:pic>
        <p:nvPicPr>
          <p:cNvPr id="16" name="Picture 15" descr="A blue and white logo&#10;&#10;Description automatically generated">
            <a:extLst>
              <a:ext uri="{FF2B5EF4-FFF2-40B4-BE49-F238E27FC236}">
                <a16:creationId xmlns:a16="http://schemas.microsoft.com/office/drawing/2014/main" id="{C9B15ADD-E3CC-B071-DA2A-53407C45A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8000" y="4390605"/>
            <a:ext cx="818827" cy="818827"/>
          </a:xfrm>
          <a:prstGeom prst="rect">
            <a:avLst/>
          </a:prstGeom>
        </p:spPr>
      </p:pic>
      <p:pic>
        <p:nvPicPr>
          <p:cNvPr id="18" name="Picture 17" descr="A logo with a letter p&#10;&#10;Description automatically generated">
            <a:extLst>
              <a:ext uri="{FF2B5EF4-FFF2-40B4-BE49-F238E27FC236}">
                <a16:creationId xmlns:a16="http://schemas.microsoft.com/office/drawing/2014/main" id="{4F2BEFB7-CD55-8B1B-6D82-7A78615A20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3083" y="2602604"/>
            <a:ext cx="669300" cy="622567"/>
          </a:xfrm>
          <a:prstGeom prst="rect">
            <a:avLst/>
          </a:prstGeom>
        </p:spPr>
      </p:pic>
      <p:pic>
        <p:nvPicPr>
          <p:cNvPr id="20" name="Picture 19" descr="A rainbow colored logo on a black background&#10;&#10;Description automatically generated">
            <a:extLst>
              <a:ext uri="{FF2B5EF4-FFF2-40B4-BE49-F238E27FC236}">
                <a16:creationId xmlns:a16="http://schemas.microsoft.com/office/drawing/2014/main" id="{A31050F1-473A-7579-7D69-EE8E12070531}"/>
              </a:ext>
            </a:extLst>
          </p:cNvPr>
          <p:cNvPicPr>
            <a:picLocks noChangeAspect="1"/>
          </p:cNvPicPr>
          <p:nvPr/>
        </p:nvPicPr>
        <p:blipFill>
          <a:blip r:embed="rId8">
            <a:extLst>
              <a:ext uri="{28A0092B-C50C-407E-A947-70E740481C1C}">
                <a14:useLocalDpi xmlns:a14="http://schemas.microsoft.com/office/drawing/2010/main" val="0"/>
              </a:ext>
            </a:extLst>
          </a:blip>
          <a:srcRect l="19672" r="19937"/>
          <a:stretch/>
        </p:blipFill>
        <p:spPr>
          <a:xfrm>
            <a:off x="3806888" y="2651093"/>
            <a:ext cx="669300" cy="623406"/>
          </a:xfrm>
          <a:prstGeom prst="rect">
            <a:avLst/>
          </a:prstGeom>
        </p:spPr>
      </p:pic>
      <p:pic>
        <p:nvPicPr>
          <p:cNvPr id="21" name="Picture 20" descr="A colorful squares with black lines&#10;&#10;Description automatically generated">
            <a:extLst>
              <a:ext uri="{FF2B5EF4-FFF2-40B4-BE49-F238E27FC236}">
                <a16:creationId xmlns:a16="http://schemas.microsoft.com/office/drawing/2014/main" id="{5C407164-08F8-E633-A82F-BF9C920A9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7471" y="2528250"/>
            <a:ext cx="494748" cy="494748"/>
          </a:xfrm>
          <a:prstGeom prst="rect">
            <a:avLst/>
          </a:prstGeom>
        </p:spPr>
      </p:pic>
      <p:sp>
        <p:nvSpPr>
          <p:cNvPr id="22" name="TextBox 21">
            <a:extLst>
              <a:ext uri="{FF2B5EF4-FFF2-40B4-BE49-F238E27FC236}">
                <a16:creationId xmlns:a16="http://schemas.microsoft.com/office/drawing/2014/main" id="{C5BA3FE9-2123-7245-C912-137CC5F32879}"/>
              </a:ext>
            </a:extLst>
          </p:cNvPr>
          <p:cNvSpPr txBox="1"/>
          <p:nvPr/>
        </p:nvSpPr>
        <p:spPr>
          <a:xfrm>
            <a:off x="6262219" y="2574163"/>
            <a:ext cx="2581155" cy="415498"/>
          </a:xfrm>
          <a:prstGeom prst="rect">
            <a:avLst/>
          </a:prstGeom>
          <a:noFill/>
        </p:spPr>
        <p:txBody>
          <a:bodyPr wrap="square" rtlCol="0">
            <a:spAutoFit/>
          </a:bodyPr>
          <a:lstStyle/>
          <a:p>
            <a:r>
              <a:rPr lang="en-US" sz="2100" b="1">
                <a:solidFill>
                  <a:schemeClr val="bg1"/>
                </a:solidFill>
                <a:latin typeface="Segoe UI" panose="020B0502040204020203" pitchFamily="34" charset="0"/>
                <a:cs typeface="Segoe UI" panose="020B0502040204020203" pitchFamily="34" charset="0"/>
              </a:rPr>
              <a:t>Microsoft</a:t>
            </a:r>
          </a:p>
        </p:txBody>
      </p:sp>
      <p:sp>
        <p:nvSpPr>
          <p:cNvPr id="23" name="TextBox 22">
            <a:extLst>
              <a:ext uri="{FF2B5EF4-FFF2-40B4-BE49-F238E27FC236}">
                <a16:creationId xmlns:a16="http://schemas.microsoft.com/office/drawing/2014/main" id="{DDF49569-8E5E-FC0C-A450-167E9BBBCC0F}"/>
              </a:ext>
            </a:extLst>
          </p:cNvPr>
          <p:cNvSpPr txBox="1"/>
          <p:nvPr/>
        </p:nvSpPr>
        <p:spPr>
          <a:xfrm>
            <a:off x="5686581" y="3048170"/>
            <a:ext cx="2861996" cy="415498"/>
          </a:xfrm>
          <a:prstGeom prst="rect">
            <a:avLst/>
          </a:prstGeom>
          <a:noFill/>
        </p:spPr>
        <p:txBody>
          <a:bodyPr wrap="square" rtlCol="0">
            <a:spAutoFit/>
          </a:bodyPr>
          <a:lstStyle/>
          <a:p>
            <a:r>
              <a:rPr lang="en-US" sz="2100">
                <a:solidFill>
                  <a:schemeClr val="bg1"/>
                </a:solidFill>
                <a:latin typeface="Segoe UI" panose="020B0502040204020203" pitchFamily="34" charset="0"/>
                <a:cs typeface="Segoe UI" panose="020B0502040204020203" pitchFamily="34" charset="0"/>
              </a:rPr>
              <a:t>Enter your password.</a:t>
            </a:r>
          </a:p>
        </p:txBody>
      </p:sp>
      <p:sp>
        <p:nvSpPr>
          <p:cNvPr id="24" name="TextBox 23">
            <a:extLst>
              <a:ext uri="{FF2B5EF4-FFF2-40B4-BE49-F238E27FC236}">
                <a16:creationId xmlns:a16="http://schemas.microsoft.com/office/drawing/2014/main" id="{037209B8-32C3-E9DD-CA12-A0AD3C083908}"/>
              </a:ext>
            </a:extLst>
          </p:cNvPr>
          <p:cNvSpPr txBox="1"/>
          <p:nvPr/>
        </p:nvSpPr>
        <p:spPr>
          <a:xfrm>
            <a:off x="5675182" y="4118704"/>
            <a:ext cx="2206180" cy="369332"/>
          </a:xfrm>
          <a:prstGeom prst="rect">
            <a:avLst/>
          </a:prstGeom>
          <a:noFill/>
        </p:spPr>
        <p:txBody>
          <a:bodyPr wrap="square" rtlCol="0">
            <a:spAutoFit/>
          </a:bodyPr>
          <a:lstStyle/>
          <a:p>
            <a:r>
              <a:rPr lang="en-US" u="sng">
                <a:solidFill>
                  <a:schemeClr val="tx2">
                    <a:lumMod val="50000"/>
                    <a:lumOff val="50000"/>
                  </a:schemeClr>
                </a:solidFill>
                <a:latin typeface="Segoe UI" panose="020B0502040204020203" pitchFamily="34" charset="0"/>
                <a:cs typeface="Segoe UI" panose="020B0502040204020203" pitchFamily="34" charset="0"/>
              </a:rPr>
              <a:t>Sign In Options</a:t>
            </a:r>
          </a:p>
        </p:txBody>
      </p:sp>
      <p:sp>
        <p:nvSpPr>
          <p:cNvPr id="25" name="TextBox 24">
            <a:extLst>
              <a:ext uri="{FF2B5EF4-FFF2-40B4-BE49-F238E27FC236}">
                <a16:creationId xmlns:a16="http://schemas.microsoft.com/office/drawing/2014/main" id="{3D16C53C-D542-57A5-FEA7-8CA16501BBB3}"/>
              </a:ext>
            </a:extLst>
          </p:cNvPr>
          <p:cNvSpPr txBox="1"/>
          <p:nvPr/>
        </p:nvSpPr>
        <p:spPr>
          <a:xfrm>
            <a:off x="5653337" y="4488036"/>
            <a:ext cx="2206180" cy="369332"/>
          </a:xfrm>
          <a:prstGeom prst="rect">
            <a:avLst/>
          </a:prstGeom>
          <a:noFill/>
        </p:spPr>
        <p:txBody>
          <a:bodyPr wrap="square" rtlCol="0">
            <a:spAutoFit/>
          </a:bodyPr>
          <a:lstStyle/>
          <a:p>
            <a:r>
              <a:rPr lang="en-US" u="sng">
                <a:solidFill>
                  <a:schemeClr val="tx2">
                    <a:lumMod val="50000"/>
                    <a:lumOff val="50000"/>
                  </a:schemeClr>
                </a:solidFill>
                <a:latin typeface="Segoe UI" panose="020B0502040204020203" pitchFamily="34" charset="0"/>
                <a:cs typeface="Segoe UI" panose="020B0502040204020203" pitchFamily="34" charset="0"/>
              </a:rPr>
              <a:t>Forgot Password</a:t>
            </a:r>
          </a:p>
        </p:txBody>
      </p:sp>
      <p:sp>
        <p:nvSpPr>
          <p:cNvPr id="26" name="TextBox 25">
            <a:extLst>
              <a:ext uri="{FF2B5EF4-FFF2-40B4-BE49-F238E27FC236}">
                <a16:creationId xmlns:a16="http://schemas.microsoft.com/office/drawing/2014/main" id="{7420C424-90E7-5C73-DA4C-394743AC38A4}"/>
              </a:ext>
            </a:extLst>
          </p:cNvPr>
          <p:cNvSpPr txBox="1"/>
          <p:nvPr/>
        </p:nvSpPr>
        <p:spPr>
          <a:xfrm>
            <a:off x="5609981" y="4842179"/>
            <a:ext cx="5315510" cy="323165"/>
          </a:xfrm>
          <a:prstGeom prst="rect">
            <a:avLst/>
          </a:prstGeom>
          <a:noFill/>
        </p:spPr>
        <p:txBody>
          <a:bodyPr wrap="square" rtlCol="0">
            <a:spAutoFit/>
          </a:bodyPr>
          <a:lstStyle/>
          <a:p>
            <a:r>
              <a:rPr lang="en-US" sz="1500">
                <a:solidFill>
                  <a:schemeClr val="bg1"/>
                </a:solidFill>
                <a:latin typeface="Segoe UI" panose="020B0502040204020203" pitchFamily="34" charset="0"/>
                <a:cs typeface="Segoe UI" panose="020B0502040204020203" pitchFamily="34" charset="0"/>
              </a:rPr>
              <a:t>Don’t have a Microsoft account, create one </a:t>
            </a:r>
            <a:r>
              <a:rPr lang="en-US" sz="1500" u="sng">
                <a:solidFill>
                  <a:schemeClr val="tx2">
                    <a:lumMod val="50000"/>
                    <a:lumOff val="50000"/>
                  </a:schemeClr>
                </a:solidFill>
                <a:latin typeface="Segoe UI" panose="020B0502040204020203" pitchFamily="34" charset="0"/>
                <a:cs typeface="Segoe UI" panose="020B0502040204020203" pitchFamily="34" charset="0"/>
              </a:rPr>
              <a:t>Here</a:t>
            </a:r>
            <a:endParaRPr lang="en-US" sz="1500">
              <a:solidFill>
                <a:schemeClr val="bg1"/>
              </a:solidFill>
              <a:latin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E1BD9039-B800-6370-F6E7-BF000D27615E}"/>
              </a:ext>
            </a:extLst>
          </p:cNvPr>
          <p:cNvSpPr txBox="1"/>
          <p:nvPr/>
        </p:nvSpPr>
        <p:spPr>
          <a:xfrm>
            <a:off x="5698504" y="3657126"/>
            <a:ext cx="3293009" cy="292388"/>
          </a:xfrm>
          <a:prstGeom prst="rect">
            <a:avLst/>
          </a:prstGeom>
          <a:noFill/>
        </p:spPr>
        <p:txBody>
          <a:bodyPr wrap="square" rtlCol="0">
            <a:spAutoFit/>
          </a:bodyPr>
          <a:lstStyle/>
          <a:p>
            <a:r>
              <a:rPr lang="en-CA" sz="1300" b="1">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677780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2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1A533D15-91E4-F4A0-7692-432F5B507845}"/>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5C283B18-AB67-66DE-6B60-178AC52A6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D322FBB7-7565-883B-4037-9F3A116B29D5}"/>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0D0FA85-99A8-F82D-E2FD-25C7BFD22D3E}"/>
              </a:ext>
            </a:extLst>
          </p:cNvPr>
          <p:cNvSpPr txBox="1"/>
          <p:nvPr/>
        </p:nvSpPr>
        <p:spPr>
          <a:xfrm>
            <a:off x="1313234" y="1344231"/>
            <a:ext cx="7500026"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Would you like to restore a backup from a previous computer?</a:t>
            </a:r>
          </a:p>
        </p:txBody>
      </p:sp>
      <p:sp>
        <p:nvSpPr>
          <p:cNvPr id="3" name="TextBox 2">
            <a:extLst>
              <a:ext uri="{FF2B5EF4-FFF2-40B4-BE49-F238E27FC236}">
                <a16:creationId xmlns:a16="http://schemas.microsoft.com/office/drawing/2014/main" id="{5D147F0A-8692-99CF-DB74-E5B4EFACB0AB}"/>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Restore a backup?</a:t>
            </a:r>
          </a:p>
        </p:txBody>
      </p:sp>
      <p:pic>
        <p:nvPicPr>
          <p:cNvPr id="11" name="Picture 10" descr="A white arrow pointing up to a cloud&#10;&#10;Description automatically generated">
            <a:extLst>
              <a:ext uri="{FF2B5EF4-FFF2-40B4-BE49-F238E27FC236}">
                <a16:creationId xmlns:a16="http://schemas.microsoft.com/office/drawing/2014/main" id="{D301B1A1-3824-5E67-1BD0-E59B24BA78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5988" y="2612703"/>
            <a:ext cx="2438400" cy="2438400"/>
          </a:xfrm>
          <a:prstGeom prst="rect">
            <a:avLst/>
          </a:prstGeom>
        </p:spPr>
      </p:pic>
      <p:sp>
        <p:nvSpPr>
          <p:cNvPr id="13" name="Rectangle: Rounded Corners 12">
            <a:extLst>
              <a:ext uri="{FF2B5EF4-FFF2-40B4-BE49-F238E27FC236}">
                <a16:creationId xmlns:a16="http://schemas.microsoft.com/office/drawing/2014/main" id="{134BB2C0-2381-15FC-997D-58027CC790AA}"/>
              </a:ext>
            </a:extLst>
          </p:cNvPr>
          <p:cNvSpPr/>
          <p:nvPr/>
        </p:nvSpPr>
        <p:spPr>
          <a:xfrm>
            <a:off x="5063247" y="2174891"/>
            <a:ext cx="5165274" cy="956931"/>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Laptop with solid fill">
            <a:extLst>
              <a:ext uri="{FF2B5EF4-FFF2-40B4-BE49-F238E27FC236}">
                <a16:creationId xmlns:a16="http://schemas.microsoft.com/office/drawing/2014/main" id="{64173958-C103-83A5-F558-7B813BFAE3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2878" y="2342681"/>
            <a:ext cx="621350" cy="621350"/>
          </a:xfrm>
          <a:prstGeom prst="rect">
            <a:avLst/>
          </a:prstGeom>
        </p:spPr>
      </p:pic>
      <p:sp>
        <p:nvSpPr>
          <p:cNvPr id="17" name="TextBox 16">
            <a:extLst>
              <a:ext uri="{FF2B5EF4-FFF2-40B4-BE49-F238E27FC236}">
                <a16:creationId xmlns:a16="http://schemas.microsoft.com/office/drawing/2014/main" id="{BC7035C6-FC95-BD79-9A79-40CB96B3B260}"/>
              </a:ext>
            </a:extLst>
          </p:cNvPr>
          <p:cNvSpPr txBox="1"/>
          <p:nvPr/>
        </p:nvSpPr>
        <p:spPr>
          <a:xfrm>
            <a:off x="5754226" y="2382101"/>
            <a:ext cx="3855439"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DESKTOP-JSSE833</a:t>
            </a:r>
          </a:p>
        </p:txBody>
      </p:sp>
      <p:sp>
        <p:nvSpPr>
          <p:cNvPr id="19" name="TextBox 18">
            <a:extLst>
              <a:ext uri="{FF2B5EF4-FFF2-40B4-BE49-F238E27FC236}">
                <a16:creationId xmlns:a16="http://schemas.microsoft.com/office/drawing/2014/main" id="{F60CE2A4-7643-C92C-808A-7B639BAB938C}"/>
              </a:ext>
            </a:extLst>
          </p:cNvPr>
          <p:cNvSpPr txBox="1"/>
          <p:nvPr/>
        </p:nvSpPr>
        <p:spPr>
          <a:xfrm>
            <a:off x="5754226" y="2693822"/>
            <a:ext cx="3855439" cy="323165"/>
          </a:xfrm>
          <a:prstGeom prst="rect">
            <a:avLst/>
          </a:prstGeom>
          <a:noFill/>
        </p:spPr>
        <p:txBody>
          <a:bodyPr wrap="square" rtlCol="0">
            <a:spAutoFit/>
          </a:bodyPr>
          <a:lstStyle/>
          <a:p>
            <a:r>
              <a:rPr lang="en-US" sz="1500">
                <a:solidFill>
                  <a:schemeClr val="bg1"/>
                </a:solidFill>
                <a:latin typeface="Segoe UI" panose="020B0502040204020203" pitchFamily="34" charset="0"/>
                <a:cs typeface="Segoe UI" panose="020B0502040204020203" pitchFamily="34" charset="0"/>
              </a:rPr>
              <a:t>Windows 10 22H2</a:t>
            </a:r>
          </a:p>
        </p:txBody>
      </p:sp>
      <p:sp>
        <p:nvSpPr>
          <p:cNvPr id="27" name="Rectangle: Rounded Corners 26">
            <a:extLst>
              <a:ext uri="{FF2B5EF4-FFF2-40B4-BE49-F238E27FC236}">
                <a16:creationId xmlns:a16="http://schemas.microsoft.com/office/drawing/2014/main" id="{06367C43-647B-5DB0-A9FB-90B5252D8F6F}"/>
              </a:ext>
            </a:extLst>
          </p:cNvPr>
          <p:cNvSpPr/>
          <p:nvPr/>
        </p:nvSpPr>
        <p:spPr>
          <a:xfrm>
            <a:off x="5063247" y="3211936"/>
            <a:ext cx="5165274" cy="956931"/>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descr="Laptop with solid fill">
            <a:extLst>
              <a:ext uri="{FF2B5EF4-FFF2-40B4-BE49-F238E27FC236}">
                <a16:creationId xmlns:a16="http://schemas.microsoft.com/office/drawing/2014/main" id="{79589714-46F6-3F9E-EA3E-BCCD94D753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2878" y="3379726"/>
            <a:ext cx="621350" cy="621350"/>
          </a:xfrm>
          <a:prstGeom prst="rect">
            <a:avLst/>
          </a:prstGeom>
        </p:spPr>
      </p:pic>
      <p:sp>
        <p:nvSpPr>
          <p:cNvPr id="29" name="TextBox 28">
            <a:extLst>
              <a:ext uri="{FF2B5EF4-FFF2-40B4-BE49-F238E27FC236}">
                <a16:creationId xmlns:a16="http://schemas.microsoft.com/office/drawing/2014/main" id="{C76FE87A-DAAB-7493-2AA1-0F80756C4FC7}"/>
              </a:ext>
            </a:extLst>
          </p:cNvPr>
          <p:cNvSpPr txBox="1"/>
          <p:nvPr/>
        </p:nvSpPr>
        <p:spPr>
          <a:xfrm>
            <a:off x="5754226" y="3419146"/>
            <a:ext cx="3855439"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DESKTOP-MLSE833</a:t>
            </a:r>
          </a:p>
        </p:txBody>
      </p:sp>
      <p:sp>
        <p:nvSpPr>
          <p:cNvPr id="30" name="TextBox 29">
            <a:extLst>
              <a:ext uri="{FF2B5EF4-FFF2-40B4-BE49-F238E27FC236}">
                <a16:creationId xmlns:a16="http://schemas.microsoft.com/office/drawing/2014/main" id="{3030F608-8F06-F6E8-C2F9-7AC94EE0496B}"/>
              </a:ext>
            </a:extLst>
          </p:cNvPr>
          <p:cNvSpPr txBox="1"/>
          <p:nvPr/>
        </p:nvSpPr>
        <p:spPr>
          <a:xfrm>
            <a:off x="5754226" y="3730867"/>
            <a:ext cx="3855439" cy="323165"/>
          </a:xfrm>
          <a:prstGeom prst="rect">
            <a:avLst/>
          </a:prstGeom>
          <a:noFill/>
        </p:spPr>
        <p:txBody>
          <a:bodyPr wrap="square" rtlCol="0">
            <a:spAutoFit/>
          </a:bodyPr>
          <a:lstStyle/>
          <a:p>
            <a:r>
              <a:rPr lang="en-US" sz="1500">
                <a:solidFill>
                  <a:schemeClr val="bg1"/>
                </a:solidFill>
                <a:latin typeface="Segoe UI" panose="020B0502040204020203" pitchFamily="34" charset="0"/>
                <a:cs typeface="Segoe UI" panose="020B0502040204020203" pitchFamily="34" charset="0"/>
              </a:rPr>
              <a:t>Windows 10 22H2</a:t>
            </a:r>
          </a:p>
        </p:txBody>
      </p:sp>
      <p:sp>
        <p:nvSpPr>
          <p:cNvPr id="31" name="Rectangle: Rounded Corners 30">
            <a:extLst>
              <a:ext uri="{FF2B5EF4-FFF2-40B4-BE49-F238E27FC236}">
                <a16:creationId xmlns:a16="http://schemas.microsoft.com/office/drawing/2014/main" id="{7FE2640E-6DE9-7645-9006-6344474ED9B7}"/>
              </a:ext>
            </a:extLst>
          </p:cNvPr>
          <p:cNvSpPr/>
          <p:nvPr/>
        </p:nvSpPr>
        <p:spPr>
          <a:xfrm>
            <a:off x="5063247" y="4269629"/>
            <a:ext cx="5165274" cy="956931"/>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Laptop with solid fill">
            <a:extLst>
              <a:ext uri="{FF2B5EF4-FFF2-40B4-BE49-F238E27FC236}">
                <a16:creationId xmlns:a16="http://schemas.microsoft.com/office/drawing/2014/main" id="{F4B704BC-F71F-4D0E-2486-CB5A0E281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2878" y="4437419"/>
            <a:ext cx="621350" cy="621350"/>
          </a:xfrm>
          <a:prstGeom prst="rect">
            <a:avLst/>
          </a:prstGeom>
        </p:spPr>
      </p:pic>
      <p:sp>
        <p:nvSpPr>
          <p:cNvPr id="33" name="TextBox 32">
            <a:extLst>
              <a:ext uri="{FF2B5EF4-FFF2-40B4-BE49-F238E27FC236}">
                <a16:creationId xmlns:a16="http://schemas.microsoft.com/office/drawing/2014/main" id="{875CDADE-8334-4CFC-81B7-B6A70B88EDDB}"/>
              </a:ext>
            </a:extLst>
          </p:cNvPr>
          <p:cNvSpPr txBox="1"/>
          <p:nvPr/>
        </p:nvSpPr>
        <p:spPr>
          <a:xfrm>
            <a:off x="5754226" y="4476839"/>
            <a:ext cx="3855439"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VMware 13</a:t>
            </a:r>
          </a:p>
        </p:txBody>
      </p:sp>
      <p:sp>
        <p:nvSpPr>
          <p:cNvPr id="34" name="TextBox 33">
            <a:extLst>
              <a:ext uri="{FF2B5EF4-FFF2-40B4-BE49-F238E27FC236}">
                <a16:creationId xmlns:a16="http://schemas.microsoft.com/office/drawing/2014/main" id="{B5199993-7BA2-D744-0B87-28347C0EC61A}"/>
              </a:ext>
            </a:extLst>
          </p:cNvPr>
          <p:cNvSpPr txBox="1"/>
          <p:nvPr/>
        </p:nvSpPr>
        <p:spPr>
          <a:xfrm>
            <a:off x="5754226" y="4788560"/>
            <a:ext cx="3855439" cy="323165"/>
          </a:xfrm>
          <a:prstGeom prst="rect">
            <a:avLst/>
          </a:prstGeom>
          <a:noFill/>
        </p:spPr>
        <p:txBody>
          <a:bodyPr wrap="square" rtlCol="0">
            <a:spAutoFit/>
          </a:bodyPr>
          <a:lstStyle/>
          <a:p>
            <a:r>
              <a:rPr lang="en-US" sz="1500">
                <a:solidFill>
                  <a:schemeClr val="bg1"/>
                </a:solidFill>
                <a:latin typeface="Segoe UI" panose="020B0502040204020203" pitchFamily="34" charset="0"/>
                <a:cs typeface="Segoe UI" panose="020B0502040204020203" pitchFamily="34" charset="0"/>
              </a:rPr>
              <a:t>Windows 11 24H2</a:t>
            </a:r>
          </a:p>
        </p:txBody>
      </p:sp>
      <p:sp>
        <p:nvSpPr>
          <p:cNvPr id="4" name="Rectangle: Rounded Corners 3">
            <a:hlinkClick r:id="" action="ppaction://hlinkshowjump?jump=nextslide"/>
            <a:extLst>
              <a:ext uri="{FF2B5EF4-FFF2-40B4-BE49-F238E27FC236}">
                <a16:creationId xmlns:a16="http://schemas.microsoft.com/office/drawing/2014/main" id="{932C8A7A-8080-1EE2-933F-D1BC93EB62BE}"/>
              </a:ext>
            </a:extLst>
          </p:cNvPr>
          <p:cNvSpPr/>
          <p:nvPr/>
        </p:nvSpPr>
        <p:spPr>
          <a:xfrm>
            <a:off x="9154632" y="5792839"/>
            <a:ext cx="1268187" cy="552893"/>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cs typeface="Segoe UI" panose="020B0502040204020203" pitchFamily="34" charset="0"/>
              </a:rPr>
              <a:t>Skip</a:t>
            </a:r>
          </a:p>
        </p:txBody>
      </p:sp>
    </p:spTree>
    <p:extLst>
      <p:ext uri="{BB962C8B-B14F-4D97-AF65-F5344CB8AC3E}">
        <p14:creationId xmlns:p14="http://schemas.microsoft.com/office/powerpoint/2010/main" val="2785304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a:extLst>
            <a:ext uri="{FF2B5EF4-FFF2-40B4-BE49-F238E27FC236}">
              <a16:creationId xmlns:a16="http://schemas.microsoft.com/office/drawing/2014/main" id="{4CB69FC5-17CF-209E-A067-454A6022D3D7}"/>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12B5CA5B-BE23-140B-220C-67E86F602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6A958DFB-2251-8845-ACA7-DA4FDCAFD9DF}"/>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4F26C1F-15CF-43AE-E85B-55F636789EE4}"/>
              </a:ext>
            </a:extLst>
          </p:cNvPr>
          <p:cNvSpPr txBox="1"/>
          <p:nvPr/>
        </p:nvSpPr>
        <p:spPr>
          <a:xfrm>
            <a:off x="1313234" y="1344231"/>
            <a:ext cx="7500026" cy="369332"/>
          </a:xfrm>
          <a:prstGeom prst="rect">
            <a:avLst/>
          </a:prstGeom>
          <a:noFill/>
        </p:spPr>
        <p:txBody>
          <a:bodyPr wrap="square" lIns="91440" tIns="45720" rIns="91440" bIns="45720" rtlCol="0" anchor="t">
            <a:spAutoFit/>
          </a:bodyPr>
          <a:lstStyle/>
          <a:p>
            <a:r>
              <a:rPr lang="en-US">
                <a:solidFill>
                  <a:schemeClr val="bg1"/>
                </a:solidFill>
                <a:latin typeface="Segoe UI"/>
                <a:cs typeface="Segoe UI"/>
              </a:rPr>
              <a:t>Would you like copilot to automatically start with Windows?</a:t>
            </a:r>
          </a:p>
        </p:txBody>
      </p:sp>
      <p:sp>
        <p:nvSpPr>
          <p:cNvPr id="3" name="TextBox 2">
            <a:extLst>
              <a:ext uri="{FF2B5EF4-FFF2-40B4-BE49-F238E27FC236}">
                <a16:creationId xmlns:a16="http://schemas.microsoft.com/office/drawing/2014/main" id="{FE0F2672-7746-E390-B2C9-CE964877B263}"/>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Copilot your helpful AI assistant</a:t>
            </a:r>
          </a:p>
        </p:txBody>
      </p:sp>
      <p:pic>
        <p:nvPicPr>
          <p:cNvPr id="6" name="Picture 5" descr="A rainbow colored logo on a black background&#10;&#10;Description automatically generated">
            <a:extLst>
              <a:ext uri="{FF2B5EF4-FFF2-40B4-BE49-F238E27FC236}">
                <a16:creationId xmlns:a16="http://schemas.microsoft.com/office/drawing/2014/main" id="{E96C2DC2-2EBA-F4F6-99B7-558B8E549412}"/>
              </a:ext>
            </a:extLst>
          </p:cNvPr>
          <p:cNvPicPr>
            <a:picLocks noChangeAspect="1"/>
          </p:cNvPicPr>
          <p:nvPr/>
        </p:nvPicPr>
        <p:blipFill>
          <a:blip r:embed="rId3">
            <a:extLst>
              <a:ext uri="{28A0092B-C50C-407E-A947-70E740481C1C}">
                <a14:useLocalDpi xmlns:a14="http://schemas.microsoft.com/office/drawing/2010/main" val="0"/>
              </a:ext>
            </a:extLst>
          </a:blip>
          <a:srcRect l="19672" r="19937"/>
          <a:stretch/>
        </p:blipFill>
        <p:spPr>
          <a:xfrm>
            <a:off x="1477926" y="2885008"/>
            <a:ext cx="2615490" cy="2436145"/>
          </a:xfrm>
          <a:prstGeom prst="rect">
            <a:avLst/>
          </a:prstGeom>
        </p:spPr>
      </p:pic>
      <p:sp>
        <p:nvSpPr>
          <p:cNvPr id="7" name="Rectangle: Rounded Corners 6">
            <a:extLst>
              <a:ext uri="{FF2B5EF4-FFF2-40B4-BE49-F238E27FC236}">
                <a16:creationId xmlns:a16="http://schemas.microsoft.com/office/drawing/2014/main" id="{C7E19B41-BDE3-5803-5385-3ECA5253D837}"/>
              </a:ext>
            </a:extLst>
          </p:cNvPr>
          <p:cNvSpPr/>
          <p:nvPr/>
        </p:nvSpPr>
        <p:spPr>
          <a:xfrm>
            <a:off x="5059855" y="2114690"/>
            <a:ext cx="5364215" cy="1859064"/>
          </a:xfrm>
          <a:prstGeom prst="roundRect">
            <a:avLst/>
          </a:prstGeom>
          <a:solidFill>
            <a:schemeClr val="tx1"/>
          </a:solidFill>
          <a:ln>
            <a:solidFill>
              <a:schemeClr val="accent1">
                <a:lumMod val="60000"/>
                <a:lumOff val="40000"/>
              </a:schemeClr>
            </a:solidFill>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CB64435-78E0-1D20-9494-F713AB47FDD7}"/>
              </a:ext>
            </a:extLst>
          </p:cNvPr>
          <p:cNvSpPr/>
          <p:nvPr/>
        </p:nvSpPr>
        <p:spPr>
          <a:xfrm>
            <a:off x="5059854" y="4098765"/>
            <a:ext cx="5364215" cy="1787177"/>
          </a:xfrm>
          <a:prstGeom prst="roundRect">
            <a:avLst/>
          </a:prstGeom>
          <a:solidFill>
            <a:schemeClr val="tx1"/>
          </a:solidFill>
          <a:ln>
            <a:solidFill>
              <a:schemeClr val="accent1">
                <a:lumMod val="60000"/>
                <a:lumOff val="40000"/>
              </a:schemeClr>
            </a:solidFill>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D23EEBC-60FF-8C30-819D-19A1EDC2A442}"/>
              </a:ext>
            </a:extLst>
          </p:cNvPr>
          <p:cNvSpPr txBox="1"/>
          <p:nvPr/>
        </p:nvSpPr>
        <p:spPr>
          <a:xfrm>
            <a:off x="5166366" y="2320443"/>
            <a:ext cx="3675649" cy="553998"/>
          </a:xfrm>
          <a:prstGeom prst="rect">
            <a:avLst/>
          </a:prstGeom>
          <a:noFill/>
        </p:spPr>
        <p:txBody>
          <a:bodyPr wrap="square" lIns="91440" tIns="45720" rIns="91440" bIns="45720" rtlCol="0" anchor="t">
            <a:spAutoFit/>
          </a:bodyPr>
          <a:lstStyle/>
          <a:p>
            <a:r>
              <a:rPr lang="en-US" sz="3000">
                <a:solidFill>
                  <a:schemeClr val="bg1"/>
                </a:solidFill>
                <a:latin typeface="Segoe UI"/>
                <a:cs typeface="Segoe UI"/>
              </a:rPr>
              <a:t>Yes (recommended)</a:t>
            </a:r>
            <a:endParaRPr lang="en-US">
              <a:solidFill>
                <a:schemeClr val="bg1"/>
              </a:solidFill>
            </a:endParaRPr>
          </a:p>
        </p:txBody>
      </p:sp>
      <p:sp>
        <p:nvSpPr>
          <p:cNvPr id="12" name="TextBox 11">
            <a:extLst>
              <a:ext uri="{FF2B5EF4-FFF2-40B4-BE49-F238E27FC236}">
                <a16:creationId xmlns:a16="http://schemas.microsoft.com/office/drawing/2014/main" id="{88264CA0-B7E7-39F3-CA4F-ACA808840819}"/>
              </a:ext>
            </a:extLst>
          </p:cNvPr>
          <p:cNvSpPr txBox="1"/>
          <p:nvPr/>
        </p:nvSpPr>
        <p:spPr>
          <a:xfrm>
            <a:off x="5166365" y="2882607"/>
            <a:ext cx="5156517" cy="646331"/>
          </a:xfrm>
          <a:prstGeom prst="rect">
            <a:avLst/>
          </a:prstGeom>
          <a:noFill/>
        </p:spPr>
        <p:txBody>
          <a:bodyPr wrap="square" lIns="91440" tIns="45720" rIns="91440" bIns="45720" rtlCol="0" anchor="t">
            <a:spAutoFit/>
          </a:bodyPr>
          <a:lstStyle/>
          <a:p>
            <a:r>
              <a:rPr lang="en-US">
                <a:solidFill>
                  <a:schemeClr val="bg1"/>
                </a:solidFill>
                <a:latin typeface="Segoe UI"/>
                <a:cs typeface="Segoe UI"/>
              </a:rPr>
              <a:t>Copilot will automatically start with Windows, so you're ready to go quickly.</a:t>
            </a:r>
            <a:endParaRPr lang="en-US">
              <a:solidFill>
                <a:schemeClr val="bg1"/>
              </a:solidFill>
            </a:endParaRPr>
          </a:p>
        </p:txBody>
      </p:sp>
      <p:sp>
        <p:nvSpPr>
          <p:cNvPr id="13" name="TextBox 12">
            <a:extLst>
              <a:ext uri="{FF2B5EF4-FFF2-40B4-BE49-F238E27FC236}">
                <a16:creationId xmlns:a16="http://schemas.microsoft.com/office/drawing/2014/main" id="{CA5BA795-08D1-C197-DCE9-3A02E3A3301D}"/>
              </a:ext>
            </a:extLst>
          </p:cNvPr>
          <p:cNvSpPr txBox="1"/>
          <p:nvPr/>
        </p:nvSpPr>
        <p:spPr>
          <a:xfrm>
            <a:off x="5137611" y="4103235"/>
            <a:ext cx="3675649" cy="553998"/>
          </a:xfrm>
          <a:prstGeom prst="rect">
            <a:avLst/>
          </a:prstGeom>
          <a:noFill/>
        </p:spPr>
        <p:txBody>
          <a:bodyPr wrap="square" lIns="91440" tIns="45720" rIns="91440" bIns="45720" rtlCol="0" anchor="t">
            <a:spAutoFit/>
          </a:bodyPr>
          <a:lstStyle/>
          <a:p>
            <a:r>
              <a:rPr lang="en-US" sz="3000">
                <a:solidFill>
                  <a:schemeClr val="bg1"/>
                </a:solidFill>
                <a:latin typeface="Segoe UI"/>
                <a:cs typeface="Segoe UI"/>
              </a:rPr>
              <a:t>No</a:t>
            </a:r>
            <a:endParaRPr lang="en-US"/>
          </a:p>
        </p:txBody>
      </p:sp>
      <p:sp>
        <p:nvSpPr>
          <p:cNvPr id="15" name="TextBox 14">
            <a:extLst>
              <a:ext uri="{FF2B5EF4-FFF2-40B4-BE49-F238E27FC236}">
                <a16:creationId xmlns:a16="http://schemas.microsoft.com/office/drawing/2014/main" id="{EA519F6A-0A93-87D0-99F9-F99D2CAB8105}"/>
              </a:ext>
            </a:extLst>
          </p:cNvPr>
          <p:cNvSpPr txBox="1"/>
          <p:nvPr/>
        </p:nvSpPr>
        <p:spPr>
          <a:xfrm>
            <a:off x="5166364" y="4665399"/>
            <a:ext cx="5156517" cy="646331"/>
          </a:xfrm>
          <a:prstGeom prst="rect">
            <a:avLst/>
          </a:prstGeom>
          <a:noFill/>
        </p:spPr>
        <p:txBody>
          <a:bodyPr wrap="square" lIns="91440" tIns="45720" rIns="91440" bIns="45720" rtlCol="0" anchor="t">
            <a:spAutoFit/>
          </a:bodyPr>
          <a:lstStyle/>
          <a:p>
            <a:r>
              <a:rPr lang="en-US">
                <a:solidFill>
                  <a:schemeClr val="bg1"/>
                </a:solidFill>
                <a:latin typeface="Segoe UI"/>
                <a:cs typeface="Segoe UI"/>
              </a:rPr>
              <a:t>You can still start Copilot from the taskbar, start menu, or the copilot key on your keyboard.</a:t>
            </a:r>
            <a:endParaRPr lang="en-US">
              <a:solidFill>
                <a:schemeClr val="bg1"/>
              </a:solidFill>
            </a:endParaRPr>
          </a:p>
        </p:txBody>
      </p:sp>
    </p:spTree>
    <p:extLst>
      <p:ext uri="{BB962C8B-B14F-4D97-AF65-F5344CB8AC3E}">
        <p14:creationId xmlns:p14="http://schemas.microsoft.com/office/powerpoint/2010/main" val="59927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FA676FB-13B4-85AA-493E-5B05DB9E9068}"/>
              </a:ext>
            </a:extLst>
          </p:cNvPr>
          <p:cNvSpPr/>
          <p:nvPr/>
        </p:nvSpPr>
        <p:spPr>
          <a:xfrm>
            <a:off x="1235413" y="651753"/>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679FA33-50C8-1FF9-DEE6-64702084DE6A}"/>
              </a:ext>
            </a:extLst>
          </p:cNvPr>
          <p:cNvSpPr txBox="1"/>
          <p:nvPr/>
        </p:nvSpPr>
        <p:spPr>
          <a:xfrm>
            <a:off x="1313234" y="767689"/>
            <a:ext cx="4503906" cy="707886"/>
          </a:xfrm>
          <a:prstGeom prst="rect">
            <a:avLst/>
          </a:prstGeom>
          <a:noFill/>
        </p:spPr>
        <p:txBody>
          <a:bodyPr wrap="square" rtlCol="0">
            <a:spAutoFit/>
          </a:bodyPr>
          <a:lstStyle/>
          <a:p>
            <a:r>
              <a:rPr lang="en-US" sz="4000">
                <a:solidFill>
                  <a:schemeClr val="bg1"/>
                </a:solidFill>
                <a:latin typeface="Segoe UI" panose="020B0502040204020203" pitchFamily="34" charset="0"/>
                <a:cs typeface="Segoe UI" panose="020B0502040204020203" pitchFamily="34" charset="0"/>
              </a:rPr>
              <a:t>Setup is starting</a:t>
            </a:r>
          </a:p>
        </p:txBody>
      </p:sp>
      <p:pic>
        <p:nvPicPr>
          <p:cNvPr id="8" name="Picture 7" descr="A white circle on a black background&#10;&#10;Description automatically generated">
            <a:extLst>
              <a:ext uri="{FF2B5EF4-FFF2-40B4-BE49-F238E27FC236}">
                <a16:creationId xmlns:a16="http://schemas.microsoft.com/office/drawing/2014/main" id="{97443CB5-3CDE-D90F-9D08-96A090A8D8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0213" y="2691557"/>
            <a:ext cx="1811574" cy="1811574"/>
          </a:xfrm>
          <a:prstGeom prst="rect">
            <a:avLst/>
          </a:prstGeom>
        </p:spPr>
      </p:pic>
    </p:spTree>
    <p:extLst>
      <p:ext uri="{BB962C8B-B14F-4D97-AF65-F5344CB8AC3E}">
        <p14:creationId xmlns:p14="http://schemas.microsoft.com/office/powerpoint/2010/main" val="490462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4000">
        <p159:morph option="byObject"/>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a:extLst>
            <a:ext uri="{FF2B5EF4-FFF2-40B4-BE49-F238E27FC236}">
              <a16:creationId xmlns:a16="http://schemas.microsoft.com/office/drawing/2014/main" id="{4CB69FC5-17CF-209E-A067-454A6022D3D7}"/>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12B5CA5B-BE23-140B-220C-67E86F602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6A958DFB-2251-8845-ACA7-DA4FDCAFD9DF}"/>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4F26C1F-15CF-43AE-E85B-55F636789EE4}"/>
              </a:ext>
            </a:extLst>
          </p:cNvPr>
          <p:cNvSpPr txBox="1"/>
          <p:nvPr/>
        </p:nvSpPr>
        <p:spPr>
          <a:xfrm>
            <a:off x="1313234" y="1344231"/>
            <a:ext cx="7500026" cy="369332"/>
          </a:xfrm>
          <a:prstGeom prst="rect">
            <a:avLst/>
          </a:prstGeom>
          <a:noFill/>
        </p:spPr>
        <p:txBody>
          <a:bodyPr wrap="square" lIns="91440" tIns="45720" rIns="91440" bIns="45720" rtlCol="0" anchor="t">
            <a:spAutoFit/>
          </a:bodyPr>
          <a:lstStyle/>
          <a:p>
            <a:r>
              <a:rPr lang="en-US">
                <a:solidFill>
                  <a:schemeClr val="bg1"/>
                </a:solidFill>
                <a:latin typeface="Segoe UI"/>
                <a:cs typeface="Segoe UI"/>
              </a:rPr>
              <a:t>Would you like copilot to automatically start with Windows?</a:t>
            </a:r>
          </a:p>
        </p:txBody>
      </p:sp>
      <p:sp>
        <p:nvSpPr>
          <p:cNvPr id="3" name="TextBox 2">
            <a:extLst>
              <a:ext uri="{FF2B5EF4-FFF2-40B4-BE49-F238E27FC236}">
                <a16:creationId xmlns:a16="http://schemas.microsoft.com/office/drawing/2014/main" id="{FE0F2672-7746-E390-B2C9-CE964877B263}"/>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Copilot your helpful AI assistant</a:t>
            </a:r>
          </a:p>
        </p:txBody>
      </p:sp>
      <p:pic>
        <p:nvPicPr>
          <p:cNvPr id="6" name="Picture 5" descr="A rainbow colored logo on a black background&#10;&#10;Description automatically generated">
            <a:extLst>
              <a:ext uri="{FF2B5EF4-FFF2-40B4-BE49-F238E27FC236}">
                <a16:creationId xmlns:a16="http://schemas.microsoft.com/office/drawing/2014/main" id="{E96C2DC2-2EBA-F4F6-99B7-558B8E549412}"/>
              </a:ext>
            </a:extLst>
          </p:cNvPr>
          <p:cNvPicPr>
            <a:picLocks noChangeAspect="1"/>
          </p:cNvPicPr>
          <p:nvPr/>
        </p:nvPicPr>
        <p:blipFill>
          <a:blip r:embed="rId3">
            <a:extLst>
              <a:ext uri="{28A0092B-C50C-407E-A947-70E740481C1C}">
                <a14:useLocalDpi xmlns:a14="http://schemas.microsoft.com/office/drawing/2010/main" val="0"/>
              </a:ext>
            </a:extLst>
          </a:blip>
          <a:srcRect l="19672" r="19937"/>
          <a:stretch/>
        </p:blipFill>
        <p:spPr>
          <a:xfrm>
            <a:off x="1477926" y="2885008"/>
            <a:ext cx="2615490" cy="2436145"/>
          </a:xfrm>
          <a:prstGeom prst="rect">
            <a:avLst/>
          </a:prstGeom>
        </p:spPr>
      </p:pic>
      <p:sp>
        <p:nvSpPr>
          <p:cNvPr id="7" name="Rectangle: Rounded Corners 6">
            <a:extLst>
              <a:ext uri="{FF2B5EF4-FFF2-40B4-BE49-F238E27FC236}">
                <a16:creationId xmlns:a16="http://schemas.microsoft.com/office/drawing/2014/main" id="{C7E19B41-BDE3-5803-5385-3ECA5253D837}"/>
              </a:ext>
            </a:extLst>
          </p:cNvPr>
          <p:cNvSpPr/>
          <p:nvPr/>
        </p:nvSpPr>
        <p:spPr>
          <a:xfrm>
            <a:off x="5059855" y="2114690"/>
            <a:ext cx="5364215" cy="1859064"/>
          </a:xfrm>
          <a:prstGeom prst="roundRect">
            <a:avLst/>
          </a:prstGeom>
          <a:solidFill>
            <a:schemeClr val="tx1"/>
          </a:solidFill>
          <a:ln>
            <a:solidFill>
              <a:schemeClr val="accent1">
                <a:lumMod val="60000"/>
                <a:lumOff val="40000"/>
              </a:schemeClr>
            </a:solidFill>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CB64435-78E0-1D20-9494-F713AB47FDD7}"/>
              </a:ext>
            </a:extLst>
          </p:cNvPr>
          <p:cNvSpPr/>
          <p:nvPr/>
        </p:nvSpPr>
        <p:spPr>
          <a:xfrm>
            <a:off x="5059854" y="4098765"/>
            <a:ext cx="5292329" cy="1413366"/>
          </a:xfrm>
          <a:prstGeom prst="roundRect">
            <a:avLst/>
          </a:prstGeom>
          <a:solidFill>
            <a:schemeClr val="tx2">
              <a:lumMod val="50000"/>
              <a:lumOff val="50000"/>
            </a:schemeClr>
          </a:solidFill>
          <a:ln>
            <a:solidFill>
              <a:schemeClr val="accent1">
                <a:lumMod val="60000"/>
                <a:lumOff val="40000"/>
              </a:schemeClr>
            </a:solidFill>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D23EEBC-60FF-8C30-819D-19A1EDC2A442}"/>
              </a:ext>
            </a:extLst>
          </p:cNvPr>
          <p:cNvSpPr txBox="1"/>
          <p:nvPr/>
        </p:nvSpPr>
        <p:spPr>
          <a:xfrm>
            <a:off x="5166366" y="2320443"/>
            <a:ext cx="3675649" cy="553998"/>
          </a:xfrm>
          <a:prstGeom prst="rect">
            <a:avLst/>
          </a:prstGeom>
          <a:noFill/>
        </p:spPr>
        <p:txBody>
          <a:bodyPr wrap="square" lIns="91440" tIns="45720" rIns="91440" bIns="45720" rtlCol="0" anchor="t">
            <a:spAutoFit/>
          </a:bodyPr>
          <a:lstStyle/>
          <a:p>
            <a:r>
              <a:rPr lang="en-US" sz="3000">
                <a:solidFill>
                  <a:schemeClr val="bg1"/>
                </a:solidFill>
                <a:latin typeface="Segoe UI"/>
                <a:cs typeface="Segoe UI"/>
              </a:rPr>
              <a:t>Yes (recommended)</a:t>
            </a:r>
            <a:endParaRPr lang="en-US">
              <a:solidFill>
                <a:schemeClr val="bg1"/>
              </a:solidFill>
            </a:endParaRPr>
          </a:p>
        </p:txBody>
      </p:sp>
      <p:sp>
        <p:nvSpPr>
          <p:cNvPr id="12" name="TextBox 11">
            <a:extLst>
              <a:ext uri="{FF2B5EF4-FFF2-40B4-BE49-F238E27FC236}">
                <a16:creationId xmlns:a16="http://schemas.microsoft.com/office/drawing/2014/main" id="{88264CA0-B7E7-39F3-CA4F-ACA808840819}"/>
              </a:ext>
            </a:extLst>
          </p:cNvPr>
          <p:cNvSpPr txBox="1"/>
          <p:nvPr/>
        </p:nvSpPr>
        <p:spPr>
          <a:xfrm>
            <a:off x="5166365" y="2882607"/>
            <a:ext cx="5156517" cy="646331"/>
          </a:xfrm>
          <a:prstGeom prst="rect">
            <a:avLst/>
          </a:prstGeom>
          <a:noFill/>
        </p:spPr>
        <p:txBody>
          <a:bodyPr wrap="square" lIns="91440" tIns="45720" rIns="91440" bIns="45720" rtlCol="0" anchor="t">
            <a:spAutoFit/>
          </a:bodyPr>
          <a:lstStyle/>
          <a:p>
            <a:r>
              <a:rPr lang="en-US">
                <a:solidFill>
                  <a:schemeClr val="bg1"/>
                </a:solidFill>
                <a:latin typeface="Segoe UI"/>
                <a:cs typeface="Segoe UI"/>
              </a:rPr>
              <a:t>Copilot will automatically start with Windows, so you're ready to go quickly.</a:t>
            </a:r>
            <a:endParaRPr lang="en-US">
              <a:solidFill>
                <a:schemeClr val="bg1"/>
              </a:solidFill>
            </a:endParaRPr>
          </a:p>
        </p:txBody>
      </p:sp>
      <p:sp>
        <p:nvSpPr>
          <p:cNvPr id="13" name="TextBox 12">
            <a:extLst>
              <a:ext uri="{FF2B5EF4-FFF2-40B4-BE49-F238E27FC236}">
                <a16:creationId xmlns:a16="http://schemas.microsoft.com/office/drawing/2014/main" id="{CA5BA795-08D1-C197-DCE9-3A02E3A3301D}"/>
              </a:ext>
            </a:extLst>
          </p:cNvPr>
          <p:cNvSpPr txBox="1"/>
          <p:nvPr/>
        </p:nvSpPr>
        <p:spPr>
          <a:xfrm>
            <a:off x="5137611" y="4103235"/>
            <a:ext cx="3675649" cy="553998"/>
          </a:xfrm>
          <a:prstGeom prst="rect">
            <a:avLst/>
          </a:prstGeom>
          <a:noFill/>
        </p:spPr>
        <p:txBody>
          <a:bodyPr wrap="square" lIns="91440" tIns="45720" rIns="91440" bIns="45720" rtlCol="0" anchor="t">
            <a:spAutoFit/>
          </a:bodyPr>
          <a:lstStyle/>
          <a:p>
            <a:r>
              <a:rPr lang="en-US" sz="3000">
                <a:solidFill>
                  <a:schemeClr val="bg1"/>
                </a:solidFill>
                <a:latin typeface="Segoe UI"/>
                <a:cs typeface="Segoe UI"/>
              </a:rPr>
              <a:t>No</a:t>
            </a:r>
            <a:endParaRPr lang="en-US"/>
          </a:p>
        </p:txBody>
      </p:sp>
      <p:sp>
        <p:nvSpPr>
          <p:cNvPr id="15" name="TextBox 14">
            <a:extLst>
              <a:ext uri="{FF2B5EF4-FFF2-40B4-BE49-F238E27FC236}">
                <a16:creationId xmlns:a16="http://schemas.microsoft.com/office/drawing/2014/main" id="{EA519F6A-0A93-87D0-99F9-F99D2CAB8105}"/>
              </a:ext>
            </a:extLst>
          </p:cNvPr>
          <p:cNvSpPr txBox="1"/>
          <p:nvPr/>
        </p:nvSpPr>
        <p:spPr>
          <a:xfrm>
            <a:off x="5166364" y="4665399"/>
            <a:ext cx="5156517" cy="646331"/>
          </a:xfrm>
          <a:prstGeom prst="rect">
            <a:avLst/>
          </a:prstGeom>
          <a:noFill/>
        </p:spPr>
        <p:txBody>
          <a:bodyPr wrap="square" lIns="91440" tIns="45720" rIns="91440" bIns="45720" rtlCol="0" anchor="t">
            <a:spAutoFit/>
          </a:bodyPr>
          <a:lstStyle/>
          <a:p>
            <a:r>
              <a:rPr lang="en-US">
                <a:solidFill>
                  <a:schemeClr val="bg1"/>
                </a:solidFill>
                <a:latin typeface="Segoe UI"/>
                <a:cs typeface="Segoe UI"/>
              </a:rPr>
              <a:t>You can still start Copilot from the taskbar, start menu, or the copilot key on your keyboard.</a:t>
            </a:r>
            <a:endParaRPr lang="en-US">
              <a:solidFill>
                <a:schemeClr val="bg1"/>
              </a:solidFill>
            </a:endParaRPr>
          </a:p>
        </p:txBody>
      </p:sp>
      <p:sp>
        <p:nvSpPr>
          <p:cNvPr id="14" name="Rectangle: Rounded Corners 13">
            <a:hlinkClick r:id="" action="ppaction://hlinkshowjump?jump=nextslide"/>
            <a:extLst>
              <a:ext uri="{FF2B5EF4-FFF2-40B4-BE49-F238E27FC236}">
                <a16:creationId xmlns:a16="http://schemas.microsoft.com/office/drawing/2014/main" id="{B098FB02-0F9A-22B6-F23E-DE707B871DDB}"/>
              </a:ext>
            </a:extLst>
          </p:cNvPr>
          <p:cNvSpPr/>
          <p:nvPr/>
        </p:nvSpPr>
        <p:spPr>
          <a:xfrm>
            <a:off x="9154632" y="5792839"/>
            <a:ext cx="1268187" cy="552893"/>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Segoe UI"/>
                <a:cs typeface="Segoe UI"/>
              </a:rPr>
              <a:t>Next</a:t>
            </a:r>
            <a:endParaRPr lang="en-US"/>
          </a:p>
        </p:txBody>
      </p:sp>
    </p:spTree>
    <p:extLst>
      <p:ext uri="{BB962C8B-B14F-4D97-AF65-F5344CB8AC3E}">
        <p14:creationId xmlns:p14="http://schemas.microsoft.com/office/powerpoint/2010/main" val="331703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a:extLst>
            <a:ext uri="{FF2B5EF4-FFF2-40B4-BE49-F238E27FC236}">
              <a16:creationId xmlns:a16="http://schemas.microsoft.com/office/drawing/2014/main" id="{4CB69FC5-17CF-209E-A067-454A6022D3D7}"/>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12B5CA5B-BE23-140B-220C-67E86F602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6A958DFB-2251-8845-ACA7-DA4FDCAFD9DF}"/>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4F26C1F-15CF-43AE-E85B-55F636789EE4}"/>
              </a:ext>
            </a:extLst>
          </p:cNvPr>
          <p:cNvSpPr txBox="1"/>
          <p:nvPr/>
        </p:nvSpPr>
        <p:spPr>
          <a:xfrm>
            <a:off x="1313234" y="1344231"/>
            <a:ext cx="7500026" cy="369332"/>
          </a:xfrm>
          <a:prstGeom prst="rect">
            <a:avLst/>
          </a:prstGeom>
          <a:noFill/>
        </p:spPr>
        <p:txBody>
          <a:bodyPr wrap="square" lIns="91440" tIns="45720" rIns="91440" bIns="45720" rtlCol="0" anchor="t">
            <a:spAutoFit/>
          </a:bodyPr>
          <a:lstStyle/>
          <a:p>
            <a:r>
              <a:rPr lang="en-US">
                <a:solidFill>
                  <a:schemeClr val="bg1"/>
                </a:solidFill>
                <a:latin typeface="Segoe UI"/>
                <a:cs typeface="Segoe UI"/>
              </a:rPr>
              <a:t>Would you like to use light or dark mode.</a:t>
            </a:r>
            <a:endParaRPr lang="en-US">
              <a:solidFill>
                <a:schemeClr val="bg1"/>
              </a:solidFill>
            </a:endParaRPr>
          </a:p>
        </p:txBody>
      </p:sp>
      <p:sp>
        <p:nvSpPr>
          <p:cNvPr id="3" name="TextBox 2">
            <a:extLst>
              <a:ext uri="{FF2B5EF4-FFF2-40B4-BE49-F238E27FC236}">
                <a16:creationId xmlns:a16="http://schemas.microsoft.com/office/drawing/2014/main" id="{FE0F2672-7746-E390-B2C9-CE964877B263}"/>
              </a:ext>
            </a:extLst>
          </p:cNvPr>
          <p:cNvSpPr txBox="1"/>
          <p:nvPr/>
        </p:nvSpPr>
        <p:spPr>
          <a:xfrm>
            <a:off x="1313234" y="767689"/>
            <a:ext cx="7500026" cy="553998"/>
          </a:xfrm>
          <a:prstGeom prst="rect">
            <a:avLst/>
          </a:prstGeom>
          <a:noFill/>
        </p:spPr>
        <p:txBody>
          <a:bodyPr wrap="square" lIns="91440" tIns="45720" rIns="91440" bIns="45720" rtlCol="0" anchor="t">
            <a:spAutoFit/>
          </a:bodyPr>
          <a:lstStyle/>
          <a:p>
            <a:r>
              <a:rPr lang="en-US" sz="3000">
                <a:solidFill>
                  <a:schemeClr val="bg1"/>
                </a:solidFill>
                <a:latin typeface="Segoe UI"/>
                <a:cs typeface="Segoe UI"/>
              </a:rPr>
              <a:t>Choose your theme.</a:t>
            </a:r>
            <a:endParaRPr lang="en-US">
              <a:solidFill>
                <a:schemeClr val="bg1"/>
              </a:solidFill>
            </a:endParaRPr>
          </a:p>
        </p:txBody>
      </p:sp>
      <p:sp>
        <p:nvSpPr>
          <p:cNvPr id="14" name="Rectangle: Rounded Corners 13">
            <a:hlinkClick r:id="" action="ppaction://hlinkshowjump?jump=nextslide"/>
            <a:extLst>
              <a:ext uri="{FF2B5EF4-FFF2-40B4-BE49-F238E27FC236}">
                <a16:creationId xmlns:a16="http://schemas.microsoft.com/office/drawing/2014/main" id="{B098FB02-0F9A-22B6-F23E-DE707B871DDB}"/>
              </a:ext>
            </a:extLst>
          </p:cNvPr>
          <p:cNvSpPr/>
          <p:nvPr/>
        </p:nvSpPr>
        <p:spPr>
          <a:xfrm>
            <a:off x="9154632" y="5792839"/>
            <a:ext cx="1268187" cy="552893"/>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Segoe UI"/>
                <a:cs typeface="Segoe UI"/>
              </a:rPr>
              <a:t>Next</a:t>
            </a:r>
            <a:endParaRPr lang="en-US"/>
          </a:p>
        </p:txBody>
      </p:sp>
      <p:pic>
        <p:nvPicPr>
          <p:cNvPr id="4" name="Picture 3" descr="Windows 11 Personalization Icon by SilentScreamVlogs on DeviantArt">
            <a:extLst>
              <a:ext uri="{FF2B5EF4-FFF2-40B4-BE49-F238E27FC236}">
                <a16:creationId xmlns:a16="http://schemas.microsoft.com/office/drawing/2014/main" id="{074BF23B-6CB7-F129-8B11-10D134E1531C}"/>
              </a:ext>
            </a:extLst>
          </p:cNvPr>
          <p:cNvPicPr>
            <a:picLocks noChangeAspect="1"/>
          </p:cNvPicPr>
          <p:nvPr/>
        </p:nvPicPr>
        <p:blipFill>
          <a:blip r:embed="rId3"/>
          <a:stretch>
            <a:fillRect/>
          </a:stretch>
        </p:blipFill>
        <p:spPr>
          <a:xfrm>
            <a:off x="1570159" y="2324971"/>
            <a:ext cx="2955679" cy="2998811"/>
          </a:xfrm>
          <a:prstGeom prst="rect">
            <a:avLst/>
          </a:prstGeom>
        </p:spPr>
      </p:pic>
      <p:pic>
        <p:nvPicPr>
          <p:cNvPr id="6" name="Picture 5" descr="A blue and purple wavy paper&#10;&#10;Description automatically generated">
            <a:extLst>
              <a:ext uri="{FF2B5EF4-FFF2-40B4-BE49-F238E27FC236}">
                <a16:creationId xmlns:a16="http://schemas.microsoft.com/office/drawing/2014/main" id="{992FD09D-42E1-6C51-3670-DEBCC3A6D13B}"/>
              </a:ext>
            </a:extLst>
          </p:cNvPr>
          <p:cNvPicPr>
            <a:picLocks noChangeAspect="1"/>
          </p:cNvPicPr>
          <p:nvPr/>
        </p:nvPicPr>
        <p:blipFill>
          <a:blip r:embed="rId4"/>
          <a:stretch>
            <a:fillRect/>
          </a:stretch>
        </p:blipFill>
        <p:spPr>
          <a:xfrm>
            <a:off x="4906185" y="2095850"/>
            <a:ext cx="2386642" cy="1344283"/>
          </a:xfrm>
          <a:prstGeom prst="rect">
            <a:avLst/>
          </a:prstGeom>
        </p:spPr>
      </p:pic>
      <p:sp>
        <p:nvSpPr>
          <p:cNvPr id="10" name="Rectangle: Rounded Corners 9">
            <a:extLst>
              <a:ext uri="{FF2B5EF4-FFF2-40B4-BE49-F238E27FC236}">
                <a16:creationId xmlns:a16="http://schemas.microsoft.com/office/drawing/2014/main" id="{D0CB5DF3-F3B1-FB25-A416-293C0CE50CE9}"/>
              </a:ext>
            </a:extLst>
          </p:cNvPr>
          <p:cNvSpPr/>
          <p:nvPr/>
        </p:nvSpPr>
        <p:spPr>
          <a:xfrm>
            <a:off x="5187772" y="2228491"/>
            <a:ext cx="1814352" cy="107409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4F24598-6962-2236-9670-DD3F0CD9F797}"/>
              </a:ext>
            </a:extLst>
          </p:cNvPr>
          <p:cNvSpPr txBox="1"/>
          <p:nvPr/>
        </p:nvSpPr>
        <p:spPr>
          <a:xfrm>
            <a:off x="5646444" y="2417850"/>
            <a:ext cx="92926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a:latin typeface="Segoe UI"/>
                <a:cs typeface="Segoe UI"/>
              </a:rPr>
              <a:t>Aa</a:t>
            </a:r>
          </a:p>
        </p:txBody>
      </p:sp>
      <p:pic>
        <p:nvPicPr>
          <p:cNvPr id="13" name="Picture 12" descr="A blue and purple wavy paper&#10;&#10;Description automatically generated">
            <a:hlinkClick r:id="" action="ppaction://hlinkshowjump?jump=nextslide"/>
            <a:extLst>
              <a:ext uri="{FF2B5EF4-FFF2-40B4-BE49-F238E27FC236}">
                <a16:creationId xmlns:a16="http://schemas.microsoft.com/office/drawing/2014/main" id="{9DC8CCD8-3420-298D-D3C6-919646D89551}"/>
              </a:ext>
            </a:extLst>
          </p:cNvPr>
          <p:cNvPicPr>
            <a:picLocks noChangeAspect="1"/>
          </p:cNvPicPr>
          <p:nvPr/>
        </p:nvPicPr>
        <p:blipFill>
          <a:blip r:embed="rId5"/>
          <a:stretch>
            <a:fillRect/>
          </a:stretch>
        </p:blipFill>
        <p:spPr>
          <a:xfrm>
            <a:off x="7632093" y="2094670"/>
            <a:ext cx="2185717" cy="1354708"/>
          </a:xfrm>
          <a:prstGeom prst="rect">
            <a:avLst/>
          </a:prstGeom>
        </p:spPr>
      </p:pic>
      <p:sp>
        <p:nvSpPr>
          <p:cNvPr id="15" name="Rectangle: Rounded Corners 14">
            <a:hlinkClick r:id="" action="ppaction://hlinkshowjump?jump=nextslide"/>
            <a:extLst>
              <a:ext uri="{FF2B5EF4-FFF2-40B4-BE49-F238E27FC236}">
                <a16:creationId xmlns:a16="http://schemas.microsoft.com/office/drawing/2014/main" id="{B146EDD5-B625-3A77-C75A-9CC104F2E205}"/>
              </a:ext>
            </a:extLst>
          </p:cNvPr>
          <p:cNvSpPr/>
          <p:nvPr/>
        </p:nvSpPr>
        <p:spPr>
          <a:xfrm>
            <a:off x="7861960" y="2228490"/>
            <a:ext cx="1814352" cy="1074093"/>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hlinkClick r:id="" action="ppaction://hlinkshowjump?jump=nextslide"/>
            <a:extLst>
              <a:ext uri="{FF2B5EF4-FFF2-40B4-BE49-F238E27FC236}">
                <a16:creationId xmlns:a16="http://schemas.microsoft.com/office/drawing/2014/main" id="{3B171927-249E-1EA6-D53F-E28F0E1B1F39}"/>
              </a:ext>
            </a:extLst>
          </p:cNvPr>
          <p:cNvSpPr txBox="1"/>
          <p:nvPr/>
        </p:nvSpPr>
        <p:spPr>
          <a:xfrm>
            <a:off x="8306255" y="2417849"/>
            <a:ext cx="92926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a:solidFill>
                  <a:schemeClr val="bg1"/>
                </a:solidFill>
                <a:latin typeface="Segoe UI"/>
                <a:cs typeface="Segoe UI"/>
              </a:rPr>
              <a:t>Aa</a:t>
            </a:r>
          </a:p>
        </p:txBody>
      </p:sp>
      <p:sp>
        <p:nvSpPr>
          <p:cNvPr id="17" name="Rectangle: Rounded Corners 16">
            <a:extLst>
              <a:ext uri="{FF2B5EF4-FFF2-40B4-BE49-F238E27FC236}">
                <a16:creationId xmlns:a16="http://schemas.microsoft.com/office/drawing/2014/main" id="{C5081237-2644-3B0E-7716-2D72365D463E}"/>
              </a:ext>
            </a:extLst>
          </p:cNvPr>
          <p:cNvSpPr/>
          <p:nvPr/>
        </p:nvSpPr>
        <p:spPr>
          <a:xfrm>
            <a:off x="4910421" y="3565215"/>
            <a:ext cx="2373370" cy="143037"/>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585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a:extLst>
            <a:ext uri="{FF2B5EF4-FFF2-40B4-BE49-F238E27FC236}">
              <a16:creationId xmlns:a16="http://schemas.microsoft.com/office/drawing/2014/main" id="{4CB69FC5-17CF-209E-A067-454A6022D3D7}"/>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12B5CA5B-BE23-140B-220C-67E86F602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6A958DFB-2251-8845-ACA7-DA4FDCAFD9DF}"/>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4F26C1F-15CF-43AE-E85B-55F636789EE4}"/>
              </a:ext>
            </a:extLst>
          </p:cNvPr>
          <p:cNvSpPr txBox="1"/>
          <p:nvPr/>
        </p:nvSpPr>
        <p:spPr>
          <a:xfrm>
            <a:off x="1313234" y="1344231"/>
            <a:ext cx="7500026" cy="369332"/>
          </a:xfrm>
          <a:prstGeom prst="rect">
            <a:avLst/>
          </a:prstGeom>
          <a:noFill/>
        </p:spPr>
        <p:txBody>
          <a:bodyPr wrap="square" lIns="91440" tIns="45720" rIns="91440" bIns="45720" rtlCol="0" anchor="t">
            <a:spAutoFit/>
          </a:bodyPr>
          <a:lstStyle/>
          <a:p>
            <a:r>
              <a:rPr lang="en-US">
                <a:solidFill>
                  <a:schemeClr val="bg1"/>
                </a:solidFill>
                <a:latin typeface="Segoe UI"/>
                <a:cs typeface="Segoe UI"/>
              </a:rPr>
              <a:t>Would you like to use light or dark mode.</a:t>
            </a:r>
            <a:endParaRPr lang="en-US">
              <a:solidFill>
                <a:schemeClr val="bg1"/>
              </a:solidFill>
            </a:endParaRPr>
          </a:p>
        </p:txBody>
      </p:sp>
      <p:sp>
        <p:nvSpPr>
          <p:cNvPr id="3" name="TextBox 2">
            <a:extLst>
              <a:ext uri="{FF2B5EF4-FFF2-40B4-BE49-F238E27FC236}">
                <a16:creationId xmlns:a16="http://schemas.microsoft.com/office/drawing/2014/main" id="{FE0F2672-7746-E390-B2C9-CE964877B263}"/>
              </a:ext>
            </a:extLst>
          </p:cNvPr>
          <p:cNvSpPr txBox="1"/>
          <p:nvPr/>
        </p:nvSpPr>
        <p:spPr>
          <a:xfrm>
            <a:off x="1313234" y="767689"/>
            <a:ext cx="7500026" cy="553998"/>
          </a:xfrm>
          <a:prstGeom prst="rect">
            <a:avLst/>
          </a:prstGeom>
          <a:noFill/>
        </p:spPr>
        <p:txBody>
          <a:bodyPr wrap="square" lIns="91440" tIns="45720" rIns="91440" bIns="45720" rtlCol="0" anchor="t">
            <a:spAutoFit/>
          </a:bodyPr>
          <a:lstStyle/>
          <a:p>
            <a:r>
              <a:rPr lang="en-US" sz="3000">
                <a:solidFill>
                  <a:schemeClr val="bg1"/>
                </a:solidFill>
                <a:latin typeface="Segoe UI"/>
                <a:cs typeface="Segoe UI"/>
              </a:rPr>
              <a:t>Choose your theme.</a:t>
            </a:r>
            <a:endParaRPr lang="en-US">
              <a:solidFill>
                <a:schemeClr val="bg1"/>
              </a:solidFill>
            </a:endParaRPr>
          </a:p>
        </p:txBody>
      </p:sp>
      <p:sp>
        <p:nvSpPr>
          <p:cNvPr id="14" name="Rectangle: Rounded Corners 13">
            <a:hlinkClick r:id="" action="ppaction://hlinkshowjump?jump=nextslide"/>
            <a:extLst>
              <a:ext uri="{FF2B5EF4-FFF2-40B4-BE49-F238E27FC236}">
                <a16:creationId xmlns:a16="http://schemas.microsoft.com/office/drawing/2014/main" id="{B098FB02-0F9A-22B6-F23E-DE707B871DDB}"/>
              </a:ext>
            </a:extLst>
          </p:cNvPr>
          <p:cNvSpPr/>
          <p:nvPr/>
        </p:nvSpPr>
        <p:spPr>
          <a:xfrm>
            <a:off x="9154632" y="5792839"/>
            <a:ext cx="1268187" cy="552893"/>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Segoe UI"/>
                <a:cs typeface="Segoe UI"/>
              </a:rPr>
              <a:t>Next</a:t>
            </a:r>
            <a:endParaRPr lang="en-US"/>
          </a:p>
        </p:txBody>
      </p:sp>
      <p:pic>
        <p:nvPicPr>
          <p:cNvPr id="4" name="Picture 3" descr="Windows 11 Personalization Icon by SilentScreamVlogs on DeviantArt">
            <a:extLst>
              <a:ext uri="{FF2B5EF4-FFF2-40B4-BE49-F238E27FC236}">
                <a16:creationId xmlns:a16="http://schemas.microsoft.com/office/drawing/2014/main" id="{074BF23B-6CB7-F129-8B11-10D134E1531C}"/>
              </a:ext>
            </a:extLst>
          </p:cNvPr>
          <p:cNvPicPr>
            <a:picLocks noChangeAspect="1"/>
          </p:cNvPicPr>
          <p:nvPr/>
        </p:nvPicPr>
        <p:blipFill>
          <a:blip r:embed="rId3"/>
          <a:stretch>
            <a:fillRect/>
          </a:stretch>
        </p:blipFill>
        <p:spPr>
          <a:xfrm>
            <a:off x="1570159" y="2324971"/>
            <a:ext cx="2955679" cy="2998811"/>
          </a:xfrm>
          <a:prstGeom prst="rect">
            <a:avLst/>
          </a:prstGeom>
        </p:spPr>
      </p:pic>
      <p:pic>
        <p:nvPicPr>
          <p:cNvPr id="6" name="Picture 5" descr="A blue and purple wavy paper&#10;&#10;Description automatically generated">
            <a:extLst>
              <a:ext uri="{FF2B5EF4-FFF2-40B4-BE49-F238E27FC236}">
                <a16:creationId xmlns:a16="http://schemas.microsoft.com/office/drawing/2014/main" id="{992FD09D-42E1-6C51-3670-DEBCC3A6D13B}"/>
              </a:ext>
            </a:extLst>
          </p:cNvPr>
          <p:cNvPicPr>
            <a:picLocks noChangeAspect="1"/>
          </p:cNvPicPr>
          <p:nvPr/>
        </p:nvPicPr>
        <p:blipFill>
          <a:blip r:embed="rId4"/>
          <a:stretch>
            <a:fillRect/>
          </a:stretch>
        </p:blipFill>
        <p:spPr>
          <a:xfrm>
            <a:off x="4906185" y="2095850"/>
            <a:ext cx="2386642" cy="1344283"/>
          </a:xfrm>
          <a:prstGeom prst="rect">
            <a:avLst/>
          </a:prstGeom>
        </p:spPr>
      </p:pic>
      <p:sp>
        <p:nvSpPr>
          <p:cNvPr id="10" name="Rectangle: Rounded Corners 9">
            <a:extLst>
              <a:ext uri="{FF2B5EF4-FFF2-40B4-BE49-F238E27FC236}">
                <a16:creationId xmlns:a16="http://schemas.microsoft.com/office/drawing/2014/main" id="{D0CB5DF3-F3B1-FB25-A416-293C0CE50CE9}"/>
              </a:ext>
            </a:extLst>
          </p:cNvPr>
          <p:cNvSpPr/>
          <p:nvPr/>
        </p:nvSpPr>
        <p:spPr>
          <a:xfrm>
            <a:off x="5187772" y="2228491"/>
            <a:ext cx="1814352" cy="107409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4F24598-6962-2236-9670-DD3F0CD9F797}"/>
              </a:ext>
            </a:extLst>
          </p:cNvPr>
          <p:cNvSpPr txBox="1"/>
          <p:nvPr/>
        </p:nvSpPr>
        <p:spPr>
          <a:xfrm>
            <a:off x="5646444" y="2417850"/>
            <a:ext cx="92926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a:latin typeface="Segoe UI"/>
                <a:cs typeface="Segoe UI"/>
              </a:rPr>
              <a:t>Aa</a:t>
            </a:r>
          </a:p>
        </p:txBody>
      </p:sp>
      <p:pic>
        <p:nvPicPr>
          <p:cNvPr id="13" name="Picture 12" descr="A blue and purple wavy paper&#10;&#10;Description automatically generated">
            <a:extLst>
              <a:ext uri="{FF2B5EF4-FFF2-40B4-BE49-F238E27FC236}">
                <a16:creationId xmlns:a16="http://schemas.microsoft.com/office/drawing/2014/main" id="{9DC8CCD8-3420-298D-D3C6-919646D89551}"/>
              </a:ext>
            </a:extLst>
          </p:cNvPr>
          <p:cNvPicPr>
            <a:picLocks noChangeAspect="1"/>
          </p:cNvPicPr>
          <p:nvPr/>
        </p:nvPicPr>
        <p:blipFill>
          <a:blip r:embed="rId5"/>
          <a:stretch>
            <a:fillRect/>
          </a:stretch>
        </p:blipFill>
        <p:spPr>
          <a:xfrm>
            <a:off x="7632093" y="2094670"/>
            <a:ext cx="2185717" cy="1354708"/>
          </a:xfrm>
          <a:prstGeom prst="rect">
            <a:avLst/>
          </a:prstGeom>
        </p:spPr>
      </p:pic>
      <p:sp>
        <p:nvSpPr>
          <p:cNvPr id="15" name="Rectangle: Rounded Corners 14">
            <a:extLst>
              <a:ext uri="{FF2B5EF4-FFF2-40B4-BE49-F238E27FC236}">
                <a16:creationId xmlns:a16="http://schemas.microsoft.com/office/drawing/2014/main" id="{B146EDD5-B625-3A77-C75A-9CC104F2E205}"/>
              </a:ext>
            </a:extLst>
          </p:cNvPr>
          <p:cNvSpPr/>
          <p:nvPr/>
        </p:nvSpPr>
        <p:spPr>
          <a:xfrm>
            <a:off x="7861960" y="2228490"/>
            <a:ext cx="1814352" cy="1074093"/>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B171927-249E-1EA6-D53F-E28F0E1B1F39}"/>
              </a:ext>
            </a:extLst>
          </p:cNvPr>
          <p:cNvSpPr txBox="1"/>
          <p:nvPr/>
        </p:nvSpPr>
        <p:spPr>
          <a:xfrm>
            <a:off x="8306255" y="2417849"/>
            <a:ext cx="92926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a:solidFill>
                  <a:schemeClr val="bg1"/>
                </a:solidFill>
                <a:latin typeface="Segoe UI"/>
                <a:cs typeface="Segoe UI"/>
              </a:rPr>
              <a:t>Aa</a:t>
            </a:r>
          </a:p>
        </p:txBody>
      </p:sp>
      <p:sp>
        <p:nvSpPr>
          <p:cNvPr id="17" name="Rectangle: Rounded Corners 16">
            <a:extLst>
              <a:ext uri="{FF2B5EF4-FFF2-40B4-BE49-F238E27FC236}">
                <a16:creationId xmlns:a16="http://schemas.microsoft.com/office/drawing/2014/main" id="{C5081237-2644-3B0E-7716-2D72365D463E}"/>
              </a:ext>
            </a:extLst>
          </p:cNvPr>
          <p:cNvSpPr/>
          <p:nvPr/>
        </p:nvSpPr>
        <p:spPr>
          <a:xfrm>
            <a:off x="7541478" y="3493328"/>
            <a:ext cx="2373370" cy="143037"/>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1166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CB69FC5-17CF-209E-A067-454A6022D3D7}"/>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12B5CA5B-BE23-140B-220C-67E86F602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6A958DFB-2251-8845-ACA7-DA4FDCAFD9DF}"/>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4F26C1F-15CF-43AE-E85B-55F636789EE4}"/>
              </a:ext>
            </a:extLst>
          </p:cNvPr>
          <p:cNvSpPr txBox="1"/>
          <p:nvPr/>
        </p:nvSpPr>
        <p:spPr>
          <a:xfrm>
            <a:off x="1313234" y="1344231"/>
            <a:ext cx="7500026" cy="369332"/>
          </a:xfrm>
          <a:prstGeom prst="rect">
            <a:avLst/>
          </a:prstGeom>
          <a:noFill/>
        </p:spPr>
        <p:txBody>
          <a:bodyPr wrap="square" lIns="91440" tIns="45720" rIns="91440" bIns="45720" rtlCol="0" anchor="t">
            <a:spAutoFit/>
          </a:bodyPr>
          <a:lstStyle/>
          <a:p>
            <a:r>
              <a:rPr lang="en-US">
                <a:solidFill>
                  <a:schemeClr val="bg1"/>
                </a:solidFill>
                <a:latin typeface="Segoe UI"/>
                <a:cs typeface="Segoe UI"/>
              </a:rPr>
              <a:t>Choose the default color you want to use for Windows.</a:t>
            </a:r>
            <a:endParaRPr lang="en-US">
              <a:solidFill>
                <a:schemeClr val="bg1"/>
              </a:solidFill>
            </a:endParaRPr>
          </a:p>
        </p:txBody>
      </p:sp>
      <p:sp>
        <p:nvSpPr>
          <p:cNvPr id="3" name="TextBox 2">
            <a:extLst>
              <a:ext uri="{FF2B5EF4-FFF2-40B4-BE49-F238E27FC236}">
                <a16:creationId xmlns:a16="http://schemas.microsoft.com/office/drawing/2014/main" id="{FE0F2672-7746-E390-B2C9-CE964877B263}"/>
              </a:ext>
            </a:extLst>
          </p:cNvPr>
          <p:cNvSpPr txBox="1"/>
          <p:nvPr/>
        </p:nvSpPr>
        <p:spPr>
          <a:xfrm>
            <a:off x="1313234" y="767689"/>
            <a:ext cx="7500026" cy="553998"/>
          </a:xfrm>
          <a:prstGeom prst="rect">
            <a:avLst/>
          </a:prstGeom>
          <a:noFill/>
        </p:spPr>
        <p:txBody>
          <a:bodyPr wrap="square" lIns="91440" tIns="45720" rIns="91440" bIns="45720" rtlCol="0" anchor="t">
            <a:spAutoFit/>
          </a:bodyPr>
          <a:lstStyle/>
          <a:p>
            <a:r>
              <a:rPr lang="en-US" sz="3000">
                <a:solidFill>
                  <a:schemeClr val="bg1"/>
                </a:solidFill>
                <a:latin typeface="Segoe UI"/>
                <a:cs typeface="Segoe UI"/>
              </a:rPr>
              <a:t>Choose a color.</a:t>
            </a:r>
            <a:endParaRPr lang="en-US">
              <a:solidFill>
                <a:schemeClr val="bg1"/>
              </a:solidFill>
            </a:endParaRPr>
          </a:p>
        </p:txBody>
      </p:sp>
      <p:sp>
        <p:nvSpPr>
          <p:cNvPr id="14" name="Rectangle: Rounded Corners 13">
            <a:hlinkClick r:id="" action="ppaction://hlinkshowjump?jump=nextslide"/>
            <a:extLst>
              <a:ext uri="{FF2B5EF4-FFF2-40B4-BE49-F238E27FC236}">
                <a16:creationId xmlns:a16="http://schemas.microsoft.com/office/drawing/2014/main" id="{B098FB02-0F9A-22B6-F23E-DE707B871DDB}"/>
              </a:ext>
            </a:extLst>
          </p:cNvPr>
          <p:cNvSpPr/>
          <p:nvPr/>
        </p:nvSpPr>
        <p:spPr>
          <a:xfrm>
            <a:off x="9154632" y="5792839"/>
            <a:ext cx="1268187" cy="552893"/>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Segoe UI"/>
                <a:cs typeface="Segoe UI"/>
              </a:rPr>
              <a:t>Next</a:t>
            </a:r>
            <a:endParaRPr lang="en-US"/>
          </a:p>
        </p:txBody>
      </p:sp>
      <p:pic>
        <p:nvPicPr>
          <p:cNvPr id="4" name="Picture 3" descr="Windows 11 Personalization Icon by SilentScreamVlogs on DeviantArt">
            <a:extLst>
              <a:ext uri="{FF2B5EF4-FFF2-40B4-BE49-F238E27FC236}">
                <a16:creationId xmlns:a16="http://schemas.microsoft.com/office/drawing/2014/main" id="{074BF23B-6CB7-F129-8B11-10D134E1531C}"/>
              </a:ext>
            </a:extLst>
          </p:cNvPr>
          <p:cNvPicPr>
            <a:picLocks noChangeAspect="1"/>
          </p:cNvPicPr>
          <p:nvPr/>
        </p:nvPicPr>
        <p:blipFill>
          <a:blip r:embed="rId4"/>
          <a:stretch>
            <a:fillRect/>
          </a:stretch>
        </p:blipFill>
        <p:spPr>
          <a:xfrm>
            <a:off x="1570159" y="2324971"/>
            <a:ext cx="2955679" cy="2998811"/>
          </a:xfrm>
          <a:prstGeom prst="rect">
            <a:avLst/>
          </a:prstGeom>
        </p:spPr>
      </p:pic>
      <p:sp>
        <p:nvSpPr>
          <p:cNvPr id="7" name="Rectangle: Rounded Corners 6">
            <a:extLst>
              <a:ext uri="{FF2B5EF4-FFF2-40B4-BE49-F238E27FC236}">
                <a16:creationId xmlns:a16="http://schemas.microsoft.com/office/drawing/2014/main" id="{3B9A500F-7476-4D12-6193-E94A938B0203}"/>
              </a:ext>
            </a:extLst>
          </p:cNvPr>
          <p:cNvSpPr/>
          <p:nvPr/>
        </p:nvSpPr>
        <p:spPr>
          <a:xfrm>
            <a:off x="4793903" y="2089824"/>
            <a:ext cx="531394" cy="451184"/>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2217854-E899-43F3-0BB8-053563B8F25E}"/>
              </a:ext>
            </a:extLst>
          </p:cNvPr>
          <p:cNvSpPr/>
          <p:nvPr/>
        </p:nvSpPr>
        <p:spPr>
          <a:xfrm>
            <a:off x="5570280" y="2089824"/>
            <a:ext cx="531394" cy="451184"/>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C9804FC1-6198-D82D-6AA6-EB40660EAAAC}"/>
              </a:ext>
            </a:extLst>
          </p:cNvPr>
          <p:cNvSpPr/>
          <p:nvPr/>
        </p:nvSpPr>
        <p:spPr>
          <a:xfrm>
            <a:off x="6260393" y="2089823"/>
            <a:ext cx="531394" cy="451184"/>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6A49751-4113-A635-944D-49372C19A62B}"/>
              </a:ext>
            </a:extLst>
          </p:cNvPr>
          <p:cNvSpPr/>
          <p:nvPr/>
        </p:nvSpPr>
        <p:spPr>
          <a:xfrm>
            <a:off x="6936128" y="2089822"/>
            <a:ext cx="531394" cy="451184"/>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5375089A-9169-A7E9-800C-C4C4D2DB9075}"/>
              </a:ext>
            </a:extLst>
          </p:cNvPr>
          <p:cNvSpPr/>
          <p:nvPr/>
        </p:nvSpPr>
        <p:spPr>
          <a:xfrm>
            <a:off x="7597486" y="2089821"/>
            <a:ext cx="531394" cy="451184"/>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599E2679-4996-BED5-2385-2B2A49083F5B}"/>
              </a:ext>
            </a:extLst>
          </p:cNvPr>
          <p:cNvSpPr/>
          <p:nvPr/>
        </p:nvSpPr>
        <p:spPr>
          <a:xfrm>
            <a:off x="8287599" y="2089820"/>
            <a:ext cx="531394" cy="45118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A7F9EEBB-8DE0-F57B-ABFB-4B73E4FAEBB4}"/>
              </a:ext>
            </a:extLst>
          </p:cNvPr>
          <p:cNvSpPr/>
          <p:nvPr/>
        </p:nvSpPr>
        <p:spPr>
          <a:xfrm>
            <a:off x="8891447" y="2089819"/>
            <a:ext cx="531394" cy="451184"/>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682C40F4-44A4-33C5-FD1A-3B439A76505D}"/>
              </a:ext>
            </a:extLst>
          </p:cNvPr>
          <p:cNvSpPr/>
          <p:nvPr/>
        </p:nvSpPr>
        <p:spPr>
          <a:xfrm>
            <a:off x="9524050" y="2089818"/>
            <a:ext cx="531394" cy="451184"/>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hlinkClick r:id="" action="ppaction://hlinkshowjump?jump=nextslide"/>
            <a:extLst>
              <a:ext uri="{FF2B5EF4-FFF2-40B4-BE49-F238E27FC236}">
                <a16:creationId xmlns:a16="http://schemas.microsoft.com/office/drawing/2014/main" id="{FFF46972-76FE-4B38-0F7D-ED54607DEDEF}"/>
              </a:ext>
            </a:extLst>
          </p:cNvPr>
          <p:cNvSpPr/>
          <p:nvPr/>
        </p:nvSpPr>
        <p:spPr>
          <a:xfrm>
            <a:off x="4793899" y="2708044"/>
            <a:ext cx="531394" cy="451184"/>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883A34A3-F149-AF47-F5AF-92D0C9C169DD}"/>
              </a:ext>
            </a:extLst>
          </p:cNvPr>
          <p:cNvSpPr/>
          <p:nvPr/>
        </p:nvSpPr>
        <p:spPr>
          <a:xfrm>
            <a:off x="5570276" y="2708043"/>
            <a:ext cx="531394" cy="451184"/>
          </a:xfrm>
          <a:prstGeom prst="roundRect">
            <a:avLst/>
          </a:prstGeom>
          <a:solidFill>
            <a:srgbClr val="47FC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77F893BF-4365-B84A-48E7-6036A7693ED2}"/>
              </a:ext>
            </a:extLst>
          </p:cNvPr>
          <p:cNvSpPr/>
          <p:nvPr/>
        </p:nvSpPr>
        <p:spPr>
          <a:xfrm>
            <a:off x="6260389" y="2708042"/>
            <a:ext cx="531394" cy="451184"/>
          </a:xfrm>
          <a:prstGeom prst="roundRect">
            <a:avLst/>
          </a:prstGeom>
          <a:solidFill>
            <a:srgbClr val="00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95121489-D2B0-5F00-8732-450B85A5FA63}"/>
              </a:ext>
            </a:extLst>
          </p:cNvPr>
          <p:cNvSpPr/>
          <p:nvPr/>
        </p:nvSpPr>
        <p:spPr>
          <a:xfrm>
            <a:off x="6936124" y="2708041"/>
            <a:ext cx="531394" cy="451184"/>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30A0AA0F-6018-C3DD-D839-00022C701837}"/>
              </a:ext>
            </a:extLst>
          </p:cNvPr>
          <p:cNvSpPr/>
          <p:nvPr/>
        </p:nvSpPr>
        <p:spPr>
          <a:xfrm>
            <a:off x="7597482" y="2708040"/>
            <a:ext cx="531394" cy="451184"/>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BCF3AC73-1C05-17E6-D3F2-AA16C7A4D94A}"/>
              </a:ext>
            </a:extLst>
          </p:cNvPr>
          <p:cNvSpPr/>
          <p:nvPr/>
        </p:nvSpPr>
        <p:spPr>
          <a:xfrm>
            <a:off x="8287595" y="2708039"/>
            <a:ext cx="531394" cy="451184"/>
          </a:xfrm>
          <a:prstGeom prst="roundRect">
            <a:avLst/>
          </a:prstGeom>
          <a:solidFill>
            <a:srgbClr val="226D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BE441BFD-236A-28A3-33E4-99D03A236131}"/>
              </a:ext>
            </a:extLst>
          </p:cNvPr>
          <p:cNvSpPr/>
          <p:nvPr/>
        </p:nvSpPr>
        <p:spPr>
          <a:xfrm>
            <a:off x="8891443" y="2708038"/>
            <a:ext cx="531394" cy="451184"/>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0124FCF9-6C69-3C7F-8D01-01C2EF42B6F5}"/>
              </a:ext>
            </a:extLst>
          </p:cNvPr>
          <p:cNvSpPr/>
          <p:nvPr/>
        </p:nvSpPr>
        <p:spPr>
          <a:xfrm>
            <a:off x="9524046" y="2708037"/>
            <a:ext cx="531394" cy="451184"/>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25E97FE3-2DC8-2D50-E669-72117DD8CB71}"/>
              </a:ext>
            </a:extLst>
          </p:cNvPr>
          <p:cNvSpPr/>
          <p:nvPr/>
        </p:nvSpPr>
        <p:spPr>
          <a:xfrm>
            <a:off x="4779517" y="3355018"/>
            <a:ext cx="5390941" cy="393674"/>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Segoe UI"/>
                <a:cs typeface="Segoe UI"/>
              </a:rPr>
              <a:t>Choose a custom color</a:t>
            </a:r>
          </a:p>
        </p:txBody>
      </p:sp>
      <p:pic>
        <p:nvPicPr>
          <p:cNvPr id="33" name="Graphic 32" descr="Add with solid fill">
            <a:extLst>
              <a:ext uri="{FF2B5EF4-FFF2-40B4-BE49-F238E27FC236}">
                <a16:creationId xmlns:a16="http://schemas.microsoft.com/office/drawing/2014/main" id="{58567719-B9C5-C218-C8F0-A7A6D6C815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6747" y="3453063"/>
            <a:ext cx="192506" cy="222584"/>
          </a:xfrm>
          <a:prstGeom prst="rect">
            <a:avLst/>
          </a:prstGeom>
        </p:spPr>
      </p:pic>
    </p:spTree>
    <p:extLst>
      <p:ext uri="{BB962C8B-B14F-4D97-AF65-F5344CB8AC3E}">
        <p14:creationId xmlns:p14="http://schemas.microsoft.com/office/powerpoint/2010/main" val="2189701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CB69FC5-17CF-209E-A067-454A6022D3D7}"/>
            </a:ext>
          </a:extLst>
        </p:cNvPr>
        <p:cNvGrpSpPr/>
        <p:nvPr/>
      </p:nvGrpSpPr>
      <p:grpSpPr>
        <a:xfrm>
          <a:off x="0" y="0"/>
          <a:ext cx="0" cy="0"/>
          <a:chOff x="0" y="0"/>
          <a:chExt cx="0" cy="0"/>
        </a:xfrm>
      </p:grpSpPr>
      <p:pic>
        <p:nvPicPr>
          <p:cNvPr id="9" name="Picture 8" descr="A group of squares&#10;&#10;Description automatically generated with medium confidence">
            <a:extLst>
              <a:ext uri="{FF2B5EF4-FFF2-40B4-BE49-F238E27FC236}">
                <a16:creationId xmlns:a16="http://schemas.microsoft.com/office/drawing/2014/main" id="{12B5CA5B-BE23-140B-220C-67E86F602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83" y="1976358"/>
            <a:ext cx="4373977" cy="4020305"/>
          </a:xfrm>
          <a:prstGeom prst="rect">
            <a:avLst/>
          </a:prstGeom>
        </p:spPr>
      </p:pic>
      <p:sp>
        <p:nvSpPr>
          <p:cNvPr id="2" name="Rectangle: Rounded Corners 1">
            <a:extLst>
              <a:ext uri="{FF2B5EF4-FFF2-40B4-BE49-F238E27FC236}">
                <a16:creationId xmlns:a16="http://schemas.microsoft.com/office/drawing/2014/main" id="{6A958DFB-2251-8845-ACA7-DA4FDCAFD9DF}"/>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4F26C1F-15CF-43AE-E85B-55F636789EE4}"/>
              </a:ext>
            </a:extLst>
          </p:cNvPr>
          <p:cNvSpPr txBox="1"/>
          <p:nvPr/>
        </p:nvSpPr>
        <p:spPr>
          <a:xfrm>
            <a:off x="1313234" y="1344231"/>
            <a:ext cx="7500026" cy="369332"/>
          </a:xfrm>
          <a:prstGeom prst="rect">
            <a:avLst/>
          </a:prstGeom>
          <a:noFill/>
        </p:spPr>
        <p:txBody>
          <a:bodyPr wrap="square" lIns="91440" tIns="45720" rIns="91440" bIns="45720" rtlCol="0" anchor="t">
            <a:spAutoFit/>
          </a:bodyPr>
          <a:lstStyle/>
          <a:p>
            <a:r>
              <a:rPr lang="en-US">
                <a:solidFill>
                  <a:schemeClr val="bg1"/>
                </a:solidFill>
                <a:latin typeface="Segoe UI"/>
                <a:cs typeface="Segoe UI"/>
              </a:rPr>
              <a:t>Choose the default color you want to use for Windows.</a:t>
            </a:r>
            <a:endParaRPr lang="en-US">
              <a:solidFill>
                <a:schemeClr val="bg1"/>
              </a:solidFill>
            </a:endParaRPr>
          </a:p>
        </p:txBody>
      </p:sp>
      <p:sp>
        <p:nvSpPr>
          <p:cNvPr id="3" name="TextBox 2">
            <a:extLst>
              <a:ext uri="{FF2B5EF4-FFF2-40B4-BE49-F238E27FC236}">
                <a16:creationId xmlns:a16="http://schemas.microsoft.com/office/drawing/2014/main" id="{FE0F2672-7746-E390-B2C9-CE964877B263}"/>
              </a:ext>
            </a:extLst>
          </p:cNvPr>
          <p:cNvSpPr txBox="1"/>
          <p:nvPr/>
        </p:nvSpPr>
        <p:spPr>
          <a:xfrm>
            <a:off x="1313234" y="767689"/>
            <a:ext cx="7500026" cy="553998"/>
          </a:xfrm>
          <a:prstGeom prst="rect">
            <a:avLst/>
          </a:prstGeom>
          <a:noFill/>
        </p:spPr>
        <p:txBody>
          <a:bodyPr wrap="square" lIns="91440" tIns="45720" rIns="91440" bIns="45720" rtlCol="0" anchor="t">
            <a:spAutoFit/>
          </a:bodyPr>
          <a:lstStyle/>
          <a:p>
            <a:r>
              <a:rPr lang="en-US" sz="3000">
                <a:solidFill>
                  <a:schemeClr val="bg1"/>
                </a:solidFill>
                <a:latin typeface="Segoe UI"/>
                <a:cs typeface="Segoe UI"/>
              </a:rPr>
              <a:t>Choose a color.</a:t>
            </a:r>
            <a:endParaRPr lang="en-US">
              <a:solidFill>
                <a:schemeClr val="bg1"/>
              </a:solidFill>
            </a:endParaRPr>
          </a:p>
        </p:txBody>
      </p:sp>
      <p:sp>
        <p:nvSpPr>
          <p:cNvPr id="14" name="Rectangle: Rounded Corners 13">
            <a:hlinkClick r:id="" action="ppaction://hlinkshowjump?jump=nextslide"/>
            <a:extLst>
              <a:ext uri="{FF2B5EF4-FFF2-40B4-BE49-F238E27FC236}">
                <a16:creationId xmlns:a16="http://schemas.microsoft.com/office/drawing/2014/main" id="{B098FB02-0F9A-22B6-F23E-DE707B871DDB}"/>
              </a:ext>
            </a:extLst>
          </p:cNvPr>
          <p:cNvSpPr/>
          <p:nvPr/>
        </p:nvSpPr>
        <p:spPr>
          <a:xfrm>
            <a:off x="9154632" y="5792839"/>
            <a:ext cx="1268187" cy="552893"/>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Segoe UI"/>
                <a:cs typeface="Segoe UI"/>
              </a:rPr>
              <a:t>Next</a:t>
            </a:r>
            <a:endParaRPr lang="en-US"/>
          </a:p>
        </p:txBody>
      </p:sp>
      <p:pic>
        <p:nvPicPr>
          <p:cNvPr id="4" name="Picture 3" descr="Windows 11 Personalization Icon by SilentScreamVlogs on DeviantArt">
            <a:extLst>
              <a:ext uri="{FF2B5EF4-FFF2-40B4-BE49-F238E27FC236}">
                <a16:creationId xmlns:a16="http://schemas.microsoft.com/office/drawing/2014/main" id="{074BF23B-6CB7-F129-8B11-10D134E1531C}"/>
              </a:ext>
            </a:extLst>
          </p:cNvPr>
          <p:cNvPicPr>
            <a:picLocks noChangeAspect="1"/>
          </p:cNvPicPr>
          <p:nvPr/>
        </p:nvPicPr>
        <p:blipFill>
          <a:blip r:embed="rId4"/>
          <a:stretch>
            <a:fillRect/>
          </a:stretch>
        </p:blipFill>
        <p:spPr>
          <a:xfrm>
            <a:off x="1570159" y="2324971"/>
            <a:ext cx="2955679" cy="2998811"/>
          </a:xfrm>
          <a:prstGeom prst="rect">
            <a:avLst/>
          </a:prstGeom>
        </p:spPr>
      </p:pic>
      <p:sp>
        <p:nvSpPr>
          <p:cNvPr id="7" name="Rectangle: Rounded Corners 6">
            <a:extLst>
              <a:ext uri="{FF2B5EF4-FFF2-40B4-BE49-F238E27FC236}">
                <a16:creationId xmlns:a16="http://schemas.microsoft.com/office/drawing/2014/main" id="{3B9A500F-7476-4D12-6193-E94A938B0203}"/>
              </a:ext>
            </a:extLst>
          </p:cNvPr>
          <p:cNvSpPr/>
          <p:nvPr/>
        </p:nvSpPr>
        <p:spPr>
          <a:xfrm>
            <a:off x="4793903" y="2089824"/>
            <a:ext cx="531394" cy="451184"/>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2217854-E899-43F3-0BB8-053563B8F25E}"/>
              </a:ext>
            </a:extLst>
          </p:cNvPr>
          <p:cNvSpPr/>
          <p:nvPr/>
        </p:nvSpPr>
        <p:spPr>
          <a:xfrm>
            <a:off x="5570280" y="2089824"/>
            <a:ext cx="531394" cy="451184"/>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C9804FC1-6198-D82D-6AA6-EB40660EAAAC}"/>
              </a:ext>
            </a:extLst>
          </p:cNvPr>
          <p:cNvSpPr/>
          <p:nvPr/>
        </p:nvSpPr>
        <p:spPr>
          <a:xfrm>
            <a:off x="6260393" y="2089823"/>
            <a:ext cx="531394" cy="451184"/>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6A49751-4113-A635-944D-49372C19A62B}"/>
              </a:ext>
            </a:extLst>
          </p:cNvPr>
          <p:cNvSpPr/>
          <p:nvPr/>
        </p:nvSpPr>
        <p:spPr>
          <a:xfrm>
            <a:off x="6936128" y="2089822"/>
            <a:ext cx="531394" cy="451184"/>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5375089A-9169-A7E9-800C-C4C4D2DB9075}"/>
              </a:ext>
            </a:extLst>
          </p:cNvPr>
          <p:cNvSpPr/>
          <p:nvPr/>
        </p:nvSpPr>
        <p:spPr>
          <a:xfrm>
            <a:off x="7597486" y="2089821"/>
            <a:ext cx="531394" cy="451184"/>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599E2679-4996-BED5-2385-2B2A49083F5B}"/>
              </a:ext>
            </a:extLst>
          </p:cNvPr>
          <p:cNvSpPr/>
          <p:nvPr/>
        </p:nvSpPr>
        <p:spPr>
          <a:xfrm>
            <a:off x="8287599" y="2089820"/>
            <a:ext cx="531394" cy="45118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A7F9EEBB-8DE0-F57B-ABFB-4B73E4FAEBB4}"/>
              </a:ext>
            </a:extLst>
          </p:cNvPr>
          <p:cNvSpPr/>
          <p:nvPr/>
        </p:nvSpPr>
        <p:spPr>
          <a:xfrm>
            <a:off x="8891447" y="2089819"/>
            <a:ext cx="531394" cy="451184"/>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682C40F4-44A4-33C5-FD1A-3B439A76505D}"/>
              </a:ext>
            </a:extLst>
          </p:cNvPr>
          <p:cNvSpPr/>
          <p:nvPr/>
        </p:nvSpPr>
        <p:spPr>
          <a:xfrm>
            <a:off x="9524050" y="2089818"/>
            <a:ext cx="531394" cy="451184"/>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FFF46972-76FE-4B38-0F7D-ED54607DEDEF}"/>
              </a:ext>
            </a:extLst>
          </p:cNvPr>
          <p:cNvSpPr/>
          <p:nvPr/>
        </p:nvSpPr>
        <p:spPr>
          <a:xfrm>
            <a:off x="4793899" y="2708044"/>
            <a:ext cx="531394" cy="451184"/>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883A34A3-F149-AF47-F5AF-92D0C9C169DD}"/>
              </a:ext>
            </a:extLst>
          </p:cNvPr>
          <p:cNvSpPr/>
          <p:nvPr/>
        </p:nvSpPr>
        <p:spPr>
          <a:xfrm>
            <a:off x="5570276" y="2708043"/>
            <a:ext cx="531394" cy="451184"/>
          </a:xfrm>
          <a:prstGeom prst="roundRect">
            <a:avLst/>
          </a:prstGeom>
          <a:solidFill>
            <a:srgbClr val="47FC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77F893BF-4365-B84A-48E7-6036A7693ED2}"/>
              </a:ext>
            </a:extLst>
          </p:cNvPr>
          <p:cNvSpPr/>
          <p:nvPr/>
        </p:nvSpPr>
        <p:spPr>
          <a:xfrm>
            <a:off x="6260389" y="2708042"/>
            <a:ext cx="531394" cy="451184"/>
          </a:xfrm>
          <a:prstGeom prst="roundRect">
            <a:avLst/>
          </a:prstGeom>
          <a:solidFill>
            <a:srgbClr val="00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95121489-D2B0-5F00-8732-450B85A5FA63}"/>
              </a:ext>
            </a:extLst>
          </p:cNvPr>
          <p:cNvSpPr/>
          <p:nvPr/>
        </p:nvSpPr>
        <p:spPr>
          <a:xfrm>
            <a:off x="6936124" y="2708041"/>
            <a:ext cx="531394" cy="451184"/>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30A0AA0F-6018-C3DD-D839-00022C701837}"/>
              </a:ext>
            </a:extLst>
          </p:cNvPr>
          <p:cNvSpPr/>
          <p:nvPr/>
        </p:nvSpPr>
        <p:spPr>
          <a:xfrm>
            <a:off x="7597482" y="2708040"/>
            <a:ext cx="531394" cy="451184"/>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BCF3AC73-1C05-17E6-D3F2-AA16C7A4D94A}"/>
              </a:ext>
            </a:extLst>
          </p:cNvPr>
          <p:cNvSpPr/>
          <p:nvPr/>
        </p:nvSpPr>
        <p:spPr>
          <a:xfrm>
            <a:off x="8287595" y="2708039"/>
            <a:ext cx="531394" cy="451184"/>
          </a:xfrm>
          <a:prstGeom prst="roundRect">
            <a:avLst/>
          </a:prstGeom>
          <a:solidFill>
            <a:srgbClr val="226D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BE441BFD-236A-28A3-33E4-99D03A236131}"/>
              </a:ext>
            </a:extLst>
          </p:cNvPr>
          <p:cNvSpPr/>
          <p:nvPr/>
        </p:nvSpPr>
        <p:spPr>
          <a:xfrm>
            <a:off x="8891443" y="2708038"/>
            <a:ext cx="531394" cy="451184"/>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0124FCF9-6C69-3C7F-8D01-01C2EF42B6F5}"/>
              </a:ext>
            </a:extLst>
          </p:cNvPr>
          <p:cNvSpPr/>
          <p:nvPr/>
        </p:nvSpPr>
        <p:spPr>
          <a:xfrm>
            <a:off x="9524046" y="2708037"/>
            <a:ext cx="531394" cy="451184"/>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25E97FE3-2DC8-2D50-E669-72117DD8CB71}"/>
              </a:ext>
            </a:extLst>
          </p:cNvPr>
          <p:cNvSpPr/>
          <p:nvPr/>
        </p:nvSpPr>
        <p:spPr>
          <a:xfrm>
            <a:off x="4779517" y="3355018"/>
            <a:ext cx="5390941" cy="393674"/>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Segoe UI"/>
                <a:cs typeface="Segoe UI"/>
              </a:rPr>
              <a:t>Choose a custom color</a:t>
            </a:r>
          </a:p>
        </p:txBody>
      </p:sp>
      <p:pic>
        <p:nvPicPr>
          <p:cNvPr id="33" name="Graphic 32" descr="Add with solid fill">
            <a:extLst>
              <a:ext uri="{FF2B5EF4-FFF2-40B4-BE49-F238E27FC236}">
                <a16:creationId xmlns:a16="http://schemas.microsoft.com/office/drawing/2014/main" id="{58567719-B9C5-C218-C8F0-A7A6D6C815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6747" y="3453063"/>
            <a:ext cx="192506" cy="222584"/>
          </a:xfrm>
          <a:prstGeom prst="rect">
            <a:avLst/>
          </a:prstGeom>
        </p:spPr>
      </p:pic>
    </p:spTree>
    <p:extLst>
      <p:ext uri="{BB962C8B-B14F-4D97-AF65-F5344CB8AC3E}">
        <p14:creationId xmlns:p14="http://schemas.microsoft.com/office/powerpoint/2010/main" val="3087118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CB69FC5-17CF-209E-A067-454A6022D3D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E0F2672-7746-E390-B2C9-CE964877B263}"/>
              </a:ext>
            </a:extLst>
          </p:cNvPr>
          <p:cNvSpPr txBox="1"/>
          <p:nvPr/>
        </p:nvSpPr>
        <p:spPr>
          <a:xfrm>
            <a:off x="4413785" y="925343"/>
            <a:ext cx="3361578" cy="923330"/>
          </a:xfrm>
          <a:prstGeom prst="rect">
            <a:avLst/>
          </a:prstGeom>
          <a:noFill/>
        </p:spPr>
        <p:txBody>
          <a:bodyPr wrap="square" lIns="91440" tIns="45720" rIns="91440" bIns="45720" rtlCol="0" anchor="t">
            <a:spAutoFit/>
          </a:bodyPr>
          <a:lstStyle/>
          <a:p>
            <a:r>
              <a:rPr lang="en-US" sz="5400" b="1">
                <a:solidFill>
                  <a:schemeClr val="bg1"/>
                </a:solidFill>
                <a:latin typeface="Tahoma"/>
                <a:ea typeface="Tahoma"/>
                <a:cs typeface="Segoe UI"/>
              </a:rPr>
              <a:t>4:15 PM</a:t>
            </a:r>
          </a:p>
        </p:txBody>
      </p:sp>
      <p:sp>
        <p:nvSpPr>
          <p:cNvPr id="6" name="TextBox 5">
            <a:extLst>
              <a:ext uri="{FF2B5EF4-FFF2-40B4-BE49-F238E27FC236}">
                <a16:creationId xmlns:a16="http://schemas.microsoft.com/office/drawing/2014/main" id="{3793B382-847F-2193-6435-E5E41623FC87}"/>
              </a:ext>
            </a:extLst>
          </p:cNvPr>
          <p:cNvSpPr txBox="1"/>
          <p:nvPr/>
        </p:nvSpPr>
        <p:spPr>
          <a:xfrm>
            <a:off x="3770026" y="1713619"/>
            <a:ext cx="4294371" cy="415498"/>
          </a:xfrm>
          <a:prstGeom prst="rect">
            <a:avLst/>
          </a:prstGeom>
          <a:noFill/>
        </p:spPr>
        <p:txBody>
          <a:bodyPr wrap="square" lIns="91440" tIns="45720" rIns="91440" bIns="45720" rtlCol="0" anchor="t">
            <a:spAutoFit/>
          </a:bodyPr>
          <a:lstStyle/>
          <a:p>
            <a:r>
              <a:rPr lang="en-US" sz="2100" b="1">
                <a:solidFill>
                  <a:schemeClr val="bg1"/>
                </a:solidFill>
                <a:latin typeface="Tahoma"/>
                <a:ea typeface="Tahoma"/>
                <a:cs typeface="Segoe UI"/>
              </a:rPr>
              <a:t>Saturday, November 23, 2024</a:t>
            </a:r>
            <a:endParaRPr lang="en-US">
              <a:solidFill>
                <a:schemeClr val="bg1"/>
              </a:solidFill>
            </a:endParaRPr>
          </a:p>
        </p:txBody>
      </p:sp>
    </p:spTree>
    <p:extLst>
      <p:ext uri="{BB962C8B-B14F-4D97-AF65-F5344CB8AC3E}">
        <p14:creationId xmlns:p14="http://schemas.microsoft.com/office/powerpoint/2010/main" val="2211415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CB69FC5-17CF-209E-A067-454A6022D3D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D388B6B-23CA-CB57-0C0E-9418935CBE92}"/>
              </a:ext>
            </a:extLst>
          </p:cNvPr>
          <p:cNvSpPr/>
          <p:nvPr/>
        </p:nvSpPr>
        <p:spPr>
          <a:xfrm>
            <a:off x="-6710" y="-21086"/>
            <a:ext cx="12208933" cy="6876529"/>
          </a:xfrm>
          <a:prstGeom prst="rect">
            <a:avLst/>
          </a:prstGeom>
          <a:solidFill>
            <a:schemeClr val="tx1">
              <a:alpha val="6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puter screen with a green and blue background&#10;&#10;Description automatically generated">
            <a:extLst>
              <a:ext uri="{FF2B5EF4-FFF2-40B4-BE49-F238E27FC236}">
                <a16:creationId xmlns:a16="http://schemas.microsoft.com/office/drawing/2014/main" id="{C1DE51C3-B770-27CA-9614-5417EED94DE4}"/>
              </a:ext>
            </a:extLst>
          </p:cNvPr>
          <p:cNvPicPr>
            <a:picLocks noChangeAspect="1"/>
          </p:cNvPicPr>
          <p:nvPr/>
        </p:nvPicPr>
        <p:blipFill>
          <a:blip r:embed="rId3"/>
          <a:stretch>
            <a:fillRect/>
          </a:stretch>
        </p:blipFill>
        <p:spPr>
          <a:xfrm>
            <a:off x="5259687" y="1011178"/>
            <a:ext cx="1672626" cy="1658249"/>
          </a:xfrm>
          <a:prstGeom prst="rect">
            <a:avLst/>
          </a:prstGeom>
        </p:spPr>
      </p:pic>
      <p:sp>
        <p:nvSpPr>
          <p:cNvPr id="5" name="TextBox 4">
            <a:extLst>
              <a:ext uri="{FF2B5EF4-FFF2-40B4-BE49-F238E27FC236}">
                <a16:creationId xmlns:a16="http://schemas.microsoft.com/office/drawing/2014/main" id="{61B7E3F2-7FC0-6963-BCF6-D8D094E81809}"/>
              </a:ext>
            </a:extLst>
          </p:cNvPr>
          <p:cNvSpPr txBox="1"/>
          <p:nvPr/>
        </p:nvSpPr>
        <p:spPr>
          <a:xfrm>
            <a:off x="5477710" y="2679381"/>
            <a:ext cx="1233729" cy="615553"/>
          </a:xfrm>
          <a:prstGeom prst="rect">
            <a:avLst/>
          </a:prstGeom>
          <a:noFill/>
        </p:spPr>
        <p:txBody>
          <a:bodyPr wrap="square" lIns="91440" tIns="45720" rIns="91440" bIns="45720" rtlCol="0" anchor="t">
            <a:spAutoFit/>
          </a:bodyPr>
          <a:lstStyle/>
          <a:p>
            <a:r>
              <a:rPr lang="en-US" sz="3400" b="1">
                <a:solidFill>
                  <a:schemeClr val="bg1"/>
                </a:solidFill>
                <a:latin typeface="Segoe UI"/>
                <a:ea typeface="Tahoma"/>
                <a:cs typeface="Segoe UI"/>
              </a:rPr>
              <a:t>7Zeb</a:t>
            </a:r>
            <a:endParaRPr lang="en-US" sz="3400">
              <a:solidFill>
                <a:schemeClr val="bg1"/>
              </a:solidFill>
              <a:latin typeface="Segoe UI"/>
              <a:cs typeface="Segoe UI"/>
            </a:endParaRPr>
          </a:p>
        </p:txBody>
      </p:sp>
      <p:sp>
        <p:nvSpPr>
          <p:cNvPr id="6" name="Rectangle: Rounded Corners 5">
            <a:hlinkClick r:id="" action="ppaction://hlinkshowjump?jump=nextslide"/>
            <a:extLst>
              <a:ext uri="{FF2B5EF4-FFF2-40B4-BE49-F238E27FC236}">
                <a16:creationId xmlns:a16="http://schemas.microsoft.com/office/drawing/2014/main" id="{2B92785D-6B42-9600-7107-A45C525A26F1}"/>
              </a:ext>
            </a:extLst>
          </p:cNvPr>
          <p:cNvSpPr/>
          <p:nvPr/>
        </p:nvSpPr>
        <p:spPr>
          <a:xfrm>
            <a:off x="4555225" y="3300669"/>
            <a:ext cx="3062111" cy="493888"/>
          </a:xfrm>
          <a:prstGeom prst="roundRect">
            <a:avLst/>
          </a:prstGeom>
          <a:solidFill>
            <a:schemeClr val="tx1"/>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822350"/>
      </p:ext>
    </p:extLst>
  </p:cSld>
  <p:clrMapOvr>
    <a:masterClrMapping/>
  </p:clrMapOvr>
  <p:transition spd="med">
    <p:push dir="u"/>
  </p:transition>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FD4927E-68D7-9F1C-70F3-938A462571A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6968855-2602-193F-8569-9FEA94E83080}"/>
              </a:ext>
            </a:extLst>
          </p:cNvPr>
          <p:cNvSpPr/>
          <p:nvPr/>
        </p:nvSpPr>
        <p:spPr>
          <a:xfrm>
            <a:off x="-6710" y="-21086"/>
            <a:ext cx="12208933" cy="6876529"/>
          </a:xfrm>
          <a:prstGeom prst="rect">
            <a:avLst/>
          </a:prstGeom>
          <a:solidFill>
            <a:schemeClr val="tx1">
              <a:alpha val="6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puter screen with a green and blue background&#10;&#10;Description automatically generated">
            <a:extLst>
              <a:ext uri="{FF2B5EF4-FFF2-40B4-BE49-F238E27FC236}">
                <a16:creationId xmlns:a16="http://schemas.microsoft.com/office/drawing/2014/main" id="{C55B6027-B2D4-203A-1981-2A5FAF057D33}"/>
              </a:ext>
            </a:extLst>
          </p:cNvPr>
          <p:cNvPicPr>
            <a:picLocks noChangeAspect="1"/>
          </p:cNvPicPr>
          <p:nvPr/>
        </p:nvPicPr>
        <p:blipFill>
          <a:blip r:embed="rId3"/>
          <a:stretch>
            <a:fillRect/>
          </a:stretch>
        </p:blipFill>
        <p:spPr>
          <a:xfrm>
            <a:off x="5259687" y="1011178"/>
            <a:ext cx="1672626" cy="1658249"/>
          </a:xfrm>
          <a:prstGeom prst="rect">
            <a:avLst/>
          </a:prstGeom>
        </p:spPr>
      </p:pic>
      <p:sp>
        <p:nvSpPr>
          <p:cNvPr id="5" name="TextBox 4">
            <a:extLst>
              <a:ext uri="{FF2B5EF4-FFF2-40B4-BE49-F238E27FC236}">
                <a16:creationId xmlns:a16="http://schemas.microsoft.com/office/drawing/2014/main" id="{57A6EAA4-9DFF-8F57-09BC-FE96FAC0FDF1}"/>
              </a:ext>
            </a:extLst>
          </p:cNvPr>
          <p:cNvSpPr txBox="1"/>
          <p:nvPr/>
        </p:nvSpPr>
        <p:spPr>
          <a:xfrm>
            <a:off x="5477710" y="2679381"/>
            <a:ext cx="1233729" cy="615553"/>
          </a:xfrm>
          <a:prstGeom prst="rect">
            <a:avLst/>
          </a:prstGeom>
          <a:noFill/>
        </p:spPr>
        <p:txBody>
          <a:bodyPr wrap="square" lIns="91440" tIns="45720" rIns="91440" bIns="45720" rtlCol="0" anchor="t">
            <a:spAutoFit/>
          </a:bodyPr>
          <a:lstStyle/>
          <a:p>
            <a:r>
              <a:rPr lang="en-US" sz="3400" b="1">
                <a:solidFill>
                  <a:schemeClr val="bg1"/>
                </a:solidFill>
                <a:latin typeface="Segoe UI"/>
                <a:ea typeface="Tahoma"/>
                <a:cs typeface="Segoe UI"/>
              </a:rPr>
              <a:t>7Zeb</a:t>
            </a:r>
            <a:endParaRPr lang="en-US" sz="3400">
              <a:solidFill>
                <a:schemeClr val="bg1"/>
              </a:solidFill>
              <a:latin typeface="Segoe UI"/>
              <a:cs typeface="Segoe UI"/>
            </a:endParaRPr>
          </a:p>
        </p:txBody>
      </p:sp>
      <p:sp>
        <p:nvSpPr>
          <p:cNvPr id="6" name="Rectangle: Rounded Corners 5">
            <a:hlinkClick r:id="" action="ppaction://hlinkshowjump?jump=nextslide"/>
            <a:extLst>
              <a:ext uri="{FF2B5EF4-FFF2-40B4-BE49-F238E27FC236}">
                <a16:creationId xmlns:a16="http://schemas.microsoft.com/office/drawing/2014/main" id="{B6EF3F27-3C47-05F9-ED96-CCFE592DD925}"/>
              </a:ext>
            </a:extLst>
          </p:cNvPr>
          <p:cNvSpPr/>
          <p:nvPr/>
        </p:nvSpPr>
        <p:spPr>
          <a:xfrm>
            <a:off x="4555225" y="3300669"/>
            <a:ext cx="3062111" cy="493888"/>
          </a:xfrm>
          <a:prstGeom prst="roundRect">
            <a:avLst/>
          </a:prstGeom>
          <a:solidFill>
            <a:schemeClr val="tx1"/>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3F8B1E4-1F48-6444-546F-A4A6B9FA746C}"/>
              </a:ext>
            </a:extLst>
          </p:cNvPr>
          <p:cNvSpPr txBox="1"/>
          <p:nvPr/>
        </p:nvSpPr>
        <p:spPr>
          <a:xfrm>
            <a:off x="4555225" y="3449940"/>
            <a:ext cx="3293009" cy="292388"/>
          </a:xfrm>
          <a:prstGeom prst="rect">
            <a:avLst/>
          </a:prstGeom>
          <a:noFill/>
        </p:spPr>
        <p:txBody>
          <a:bodyPr wrap="square" rtlCol="0">
            <a:spAutoFit/>
          </a:bodyPr>
          <a:lstStyle/>
          <a:p>
            <a:r>
              <a:rPr lang="en-CA" sz="1300" b="1">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900206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2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183490D-21CA-2EA2-EBBB-94917F023EA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1F903CB-8CE0-F500-648D-0C835B1411A5}"/>
              </a:ext>
            </a:extLst>
          </p:cNvPr>
          <p:cNvSpPr/>
          <p:nvPr/>
        </p:nvSpPr>
        <p:spPr>
          <a:xfrm>
            <a:off x="-6710" y="-21086"/>
            <a:ext cx="12208933" cy="687652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94BDBA-BBDF-1478-C975-869B33273307}"/>
              </a:ext>
            </a:extLst>
          </p:cNvPr>
          <p:cNvSpPr txBox="1"/>
          <p:nvPr/>
        </p:nvSpPr>
        <p:spPr>
          <a:xfrm>
            <a:off x="6096000" y="2967335"/>
            <a:ext cx="882869" cy="923330"/>
          </a:xfrm>
          <a:prstGeom prst="rect">
            <a:avLst/>
          </a:prstGeom>
          <a:noFill/>
        </p:spPr>
        <p:txBody>
          <a:bodyPr wrap="square" rtlCol="0">
            <a:spAutoFit/>
          </a:bodyPr>
          <a:lstStyle/>
          <a:p>
            <a:r>
              <a:rPr lang="en-US" sz="5400">
                <a:solidFill>
                  <a:schemeClr val="bg1"/>
                </a:solidFill>
                <a:latin typeface="Segoe UI" panose="020B0502040204020203" pitchFamily="34" charset="0"/>
                <a:cs typeface="Segoe UI" panose="020B0502040204020203" pitchFamily="34" charset="0"/>
              </a:rPr>
              <a:t>Hi</a:t>
            </a:r>
          </a:p>
        </p:txBody>
      </p:sp>
    </p:spTree>
    <p:extLst>
      <p:ext uri="{BB962C8B-B14F-4D97-AF65-F5344CB8AC3E}">
        <p14:creationId xmlns:p14="http://schemas.microsoft.com/office/powerpoint/2010/main" val="4286487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EB860C7-1EC6-3BC8-0CDE-2C29E06743D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D0B91C5-E7DE-59BE-6FCF-3668F11C396F}"/>
              </a:ext>
            </a:extLst>
          </p:cNvPr>
          <p:cNvSpPr/>
          <p:nvPr/>
        </p:nvSpPr>
        <p:spPr>
          <a:xfrm>
            <a:off x="-6710" y="-21086"/>
            <a:ext cx="12208933" cy="687652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2218F93-DDAD-674F-00E5-C2ECCFE839FB}"/>
              </a:ext>
            </a:extLst>
          </p:cNvPr>
          <p:cNvSpPr txBox="1"/>
          <p:nvPr/>
        </p:nvSpPr>
        <p:spPr>
          <a:xfrm>
            <a:off x="1468821" y="3024763"/>
            <a:ext cx="9254358" cy="784830"/>
          </a:xfrm>
          <a:prstGeom prst="rect">
            <a:avLst/>
          </a:prstGeom>
          <a:noFill/>
        </p:spPr>
        <p:txBody>
          <a:bodyPr wrap="square" rtlCol="0">
            <a:spAutoFit/>
          </a:bodyPr>
          <a:lstStyle/>
          <a:p>
            <a:r>
              <a:rPr lang="en-US" sz="4500">
                <a:solidFill>
                  <a:schemeClr val="bg1"/>
                </a:solidFill>
                <a:latin typeface="Segoe UI" panose="020B0502040204020203" pitchFamily="34" charset="0"/>
                <a:cs typeface="Segoe UI" panose="020B0502040204020203" pitchFamily="34" charset="0"/>
              </a:rPr>
              <a:t>We’re getting things ready for you.</a:t>
            </a:r>
          </a:p>
        </p:txBody>
      </p:sp>
    </p:spTree>
    <p:extLst>
      <p:ext uri="{BB962C8B-B14F-4D97-AF65-F5344CB8AC3E}">
        <p14:creationId xmlns:p14="http://schemas.microsoft.com/office/powerpoint/2010/main" val="1137975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FA676FB-13B4-85AA-493E-5B05DB9E9068}"/>
              </a:ext>
            </a:extLst>
          </p:cNvPr>
          <p:cNvSpPr/>
          <p:nvPr/>
        </p:nvSpPr>
        <p:spPr>
          <a:xfrm>
            <a:off x="1235413" y="651753"/>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679FA33-50C8-1FF9-DEE6-64702084DE6A}"/>
              </a:ext>
            </a:extLst>
          </p:cNvPr>
          <p:cNvSpPr txBox="1"/>
          <p:nvPr/>
        </p:nvSpPr>
        <p:spPr>
          <a:xfrm>
            <a:off x="1313234" y="767689"/>
            <a:ext cx="7500026" cy="707886"/>
          </a:xfrm>
          <a:prstGeom prst="rect">
            <a:avLst/>
          </a:prstGeom>
          <a:noFill/>
        </p:spPr>
        <p:txBody>
          <a:bodyPr wrap="square" rtlCol="0">
            <a:spAutoFit/>
          </a:bodyPr>
          <a:lstStyle/>
          <a:p>
            <a:r>
              <a:rPr lang="en-US" sz="4000">
                <a:solidFill>
                  <a:schemeClr val="bg1"/>
                </a:solidFill>
                <a:latin typeface="Segoe UI" panose="020B0502040204020203" pitchFamily="34" charset="0"/>
                <a:cs typeface="Segoe UI" panose="020B0502040204020203" pitchFamily="34" charset="0"/>
              </a:rPr>
              <a:t>Accept the license agreement</a:t>
            </a:r>
          </a:p>
        </p:txBody>
      </p:sp>
      <p:sp>
        <p:nvSpPr>
          <p:cNvPr id="3" name="Rectangle: Rounded Corners 2">
            <a:extLst>
              <a:ext uri="{FF2B5EF4-FFF2-40B4-BE49-F238E27FC236}">
                <a16:creationId xmlns:a16="http://schemas.microsoft.com/office/drawing/2014/main" id="{7BE887C7-7333-496A-5E06-7F6765D6FC3B}"/>
              </a:ext>
            </a:extLst>
          </p:cNvPr>
          <p:cNvSpPr/>
          <p:nvPr/>
        </p:nvSpPr>
        <p:spPr>
          <a:xfrm>
            <a:off x="1468877" y="1692613"/>
            <a:ext cx="5751730" cy="4153710"/>
          </a:xfrm>
          <a:prstGeom prst="roundRect">
            <a:avLst>
              <a:gd name="adj" fmla="val 2381"/>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8ADEDDB-6E11-9A46-294D-E5766F04D026}"/>
              </a:ext>
            </a:extLst>
          </p:cNvPr>
          <p:cNvSpPr txBox="1"/>
          <p:nvPr/>
        </p:nvSpPr>
        <p:spPr>
          <a:xfrm>
            <a:off x="1468877" y="1857983"/>
            <a:ext cx="5603133" cy="4093428"/>
          </a:xfrm>
          <a:prstGeom prst="rect">
            <a:avLst/>
          </a:prstGeom>
          <a:noFill/>
        </p:spPr>
        <p:txBody>
          <a:bodyPr wrap="square" rtlCol="0">
            <a:spAutoFit/>
          </a:bodyPr>
          <a:lstStyle/>
          <a:p>
            <a:r>
              <a:rPr lang="en-US" sz="2000" b="1">
                <a:solidFill>
                  <a:schemeClr val="bg1"/>
                </a:solidFill>
                <a:latin typeface="Segoe UI" panose="020B0502040204020203" pitchFamily="34" charset="0"/>
                <a:cs typeface="Segoe UI" panose="020B0502040204020203" pitchFamily="34" charset="0"/>
              </a:rPr>
              <a:t>Microsoft Software License Terms</a:t>
            </a:r>
            <a:br>
              <a:rPr lang="en-US" sz="2000" b="1">
                <a:solidFill>
                  <a:schemeClr val="bg1"/>
                </a:solidFill>
                <a:latin typeface="Segoe UI" panose="020B0502040204020203" pitchFamily="34" charset="0"/>
                <a:cs typeface="Segoe UI" panose="020B0502040204020203" pitchFamily="34" charset="0"/>
              </a:rPr>
            </a:br>
            <a:br>
              <a:rPr lang="en-US" sz="2000" b="1">
                <a:solidFill>
                  <a:schemeClr val="bg1"/>
                </a:solidFill>
                <a:latin typeface="Segoe UI" panose="020B0502040204020203" pitchFamily="34" charset="0"/>
                <a:cs typeface="Segoe UI" panose="020B0502040204020203" pitchFamily="34" charset="0"/>
              </a:rPr>
            </a:br>
            <a:r>
              <a:rPr lang="en-US" sz="2000">
                <a:solidFill>
                  <a:schemeClr val="bg1"/>
                </a:solidFill>
                <a:latin typeface="Segoe UI" panose="020B0502040204020203" pitchFamily="34" charset="0"/>
                <a:cs typeface="Segoe UI" panose="020B0502040204020203" pitchFamily="34" charset="0"/>
              </a:rPr>
              <a:t>Last updated: October, 2024</a:t>
            </a:r>
            <a:br>
              <a:rPr lang="en-US" sz="2000">
                <a:solidFill>
                  <a:schemeClr val="bg1"/>
                </a:solidFill>
                <a:latin typeface="Segoe UI" panose="020B0502040204020203" pitchFamily="34" charset="0"/>
                <a:cs typeface="Segoe UI" panose="020B0502040204020203" pitchFamily="34" charset="0"/>
              </a:rPr>
            </a:br>
            <a:br>
              <a:rPr lang="en-US" sz="2000">
                <a:solidFill>
                  <a:schemeClr val="bg1"/>
                </a:solidFill>
                <a:latin typeface="Segoe UI" panose="020B0502040204020203" pitchFamily="34" charset="0"/>
                <a:cs typeface="Segoe UI" panose="020B0502040204020203" pitchFamily="34" charset="0"/>
              </a:rPr>
            </a:br>
            <a:r>
              <a:rPr lang="en-US" sz="2000">
                <a:solidFill>
                  <a:schemeClr val="bg1"/>
                </a:solidFill>
                <a:latin typeface="Segoe UI" panose="020B0502040204020203" pitchFamily="34" charset="0"/>
                <a:cs typeface="Segoe UI" panose="020B0502040204020203" pitchFamily="34" charset="0"/>
              </a:rPr>
              <a:t>This is not an actual OS, it’s just an OS Concept made by 7Zeb.</a:t>
            </a:r>
            <a:br>
              <a:rPr lang="en-US" sz="2000">
                <a:solidFill>
                  <a:schemeClr val="bg1"/>
                </a:solidFill>
                <a:latin typeface="Segoe UI" panose="020B0502040204020203" pitchFamily="34" charset="0"/>
                <a:cs typeface="Segoe UI" panose="020B0502040204020203" pitchFamily="34" charset="0"/>
              </a:rPr>
            </a:br>
            <a:r>
              <a:rPr lang="en-US" sz="2000">
                <a:solidFill>
                  <a:schemeClr val="bg1"/>
                </a:solidFill>
                <a:latin typeface="Segoe UI" panose="020B0502040204020203" pitchFamily="34" charset="0"/>
                <a:cs typeface="Segoe UI" panose="020B0502040204020203" pitchFamily="34" charset="0"/>
              </a:rPr>
              <a:t>Made in PowerPoint, some UI elements made in Canva.</a:t>
            </a:r>
            <a:br>
              <a:rPr lang="en-US" sz="2000">
                <a:solidFill>
                  <a:schemeClr val="bg1"/>
                </a:solidFill>
                <a:latin typeface="Segoe UI" panose="020B0502040204020203" pitchFamily="34" charset="0"/>
                <a:cs typeface="Segoe UI" panose="020B0502040204020203" pitchFamily="34" charset="0"/>
              </a:rPr>
            </a:br>
            <a:br>
              <a:rPr lang="en-US" sz="2000">
                <a:solidFill>
                  <a:schemeClr val="bg1"/>
                </a:solidFill>
                <a:latin typeface="Segoe UI" panose="020B0502040204020203" pitchFamily="34" charset="0"/>
                <a:cs typeface="Segoe UI" panose="020B0502040204020203" pitchFamily="34" charset="0"/>
              </a:rPr>
            </a:br>
            <a:r>
              <a:rPr lang="en-US" sz="2000">
                <a:solidFill>
                  <a:schemeClr val="bg1"/>
                </a:solidFill>
                <a:latin typeface="Segoe UI" panose="020B0502040204020203" pitchFamily="34" charset="0"/>
                <a:cs typeface="Segoe UI" panose="020B0502040204020203" pitchFamily="34" charset="0"/>
              </a:rPr>
              <a:t>Project started on: October 7, 2024</a:t>
            </a:r>
            <a:br>
              <a:rPr lang="en-US" sz="2000">
                <a:solidFill>
                  <a:schemeClr val="bg1"/>
                </a:solidFill>
                <a:latin typeface="Segoe UI" panose="020B0502040204020203" pitchFamily="34" charset="0"/>
                <a:cs typeface="Segoe UI" panose="020B0502040204020203" pitchFamily="34" charset="0"/>
              </a:rPr>
            </a:br>
            <a:br>
              <a:rPr lang="en-US" sz="2000">
                <a:solidFill>
                  <a:schemeClr val="bg1"/>
                </a:solidFill>
                <a:latin typeface="Segoe UI" panose="020B0502040204020203" pitchFamily="34" charset="0"/>
                <a:cs typeface="Segoe UI" panose="020B0502040204020203" pitchFamily="34" charset="0"/>
              </a:rPr>
            </a:br>
            <a:r>
              <a:rPr lang="en-US" sz="2000">
                <a:solidFill>
                  <a:schemeClr val="bg1"/>
                </a:solidFill>
                <a:latin typeface="Segoe UI" panose="020B0502040204020203" pitchFamily="34" charset="0"/>
                <a:cs typeface="Segoe UI" panose="020B0502040204020203" pitchFamily="34" charset="0"/>
                <a:hlinkClick r:id="rId3"/>
              </a:rPr>
              <a:t>https://7zeb.neocities.org/</a:t>
            </a:r>
            <a:endParaRPr lang="en-US" sz="2000">
              <a:solidFill>
                <a:schemeClr val="bg1"/>
              </a:solidFill>
              <a:latin typeface="Segoe UI" panose="020B0502040204020203" pitchFamily="34" charset="0"/>
              <a:cs typeface="Segoe UI" panose="020B0502040204020203" pitchFamily="34" charset="0"/>
            </a:endParaRPr>
          </a:p>
          <a:p>
            <a:r>
              <a:rPr lang="en-US" sz="2000">
                <a:solidFill>
                  <a:schemeClr val="bg1"/>
                </a:solidFill>
                <a:latin typeface="Segoe UI" panose="020B0502040204020203" pitchFamily="34" charset="0"/>
                <a:cs typeface="Segoe UI" panose="020B0502040204020203" pitchFamily="34" charset="0"/>
                <a:hlinkClick r:id="rId4"/>
              </a:rPr>
              <a:t>https://www.microsoft.com/</a:t>
            </a:r>
            <a:r>
              <a:rPr lang="en-US" sz="2000">
                <a:solidFill>
                  <a:schemeClr val="bg1"/>
                </a:solidFill>
                <a:latin typeface="Segoe UI" panose="020B0502040204020203" pitchFamily="34" charset="0"/>
                <a:cs typeface="Segoe UI" panose="020B0502040204020203" pitchFamily="34" charset="0"/>
              </a:rPr>
              <a:t> </a:t>
            </a:r>
          </a:p>
        </p:txBody>
      </p:sp>
      <p:sp>
        <p:nvSpPr>
          <p:cNvPr id="6" name="Rectangle: Rounded Corners 5">
            <a:hlinkClick r:id="" action="ppaction://hlinkshowjump?jump=nextslide"/>
            <a:extLst>
              <a:ext uri="{FF2B5EF4-FFF2-40B4-BE49-F238E27FC236}">
                <a16:creationId xmlns:a16="http://schemas.microsoft.com/office/drawing/2014/main" id="{DC0D2C4D-955A-394F-79BE-285DBC3E477B}"/>
              </a:ext>
            </a:extLst>
          </p:cNvPr>
          <p:cNvSpPr/>
          <p:nvPr/>
        </p:nvSpPr>
        <p:spPr>
          <a:xfrm>
            <a:off x="8813260" y="5862430"/>
            <a:ext cx="1605064" cy="496111"/>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cs typeface="Segoe UI" panose="020B0502040204020203" pitchFamily="34" charset="0"/>
              </a:rPr>
              <a:t>Accept</a:t>
            </a:r>
          </a:p>
        </p:txBody>
      </p:sp>
      <p:pic>
        <p:nvPicPr>
          <p:cNvPr id="9" name="Graphic 8" descr="Document with solid fill">
            <a:extLst>
              <a:ext uri="{FF2B5EF4-FFF2-40B4-BE49-F238E27FC236}">
                <a16:creationId xmlns:a16="http://schemas.microsoft.com/office/drawing/2014/main" id="{B51CBAC2-0D4F-3926-3F2D-F44632B145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6507" y="2576315"/>
            <a:ext cx="2073506" cy="2073506"/>
          </a:xfrm>
          <a:prstGeom prst="rect">
            <a:avLst/>
          </a:prstGeom>
        </p:spPr>
      </p:pic>
    </p:spTree>
    <p:extLst>
      <p:ext uri="{BB962C8B-B14F-4D97-AF65-F5344CB8AC3E}">
        <p14:creationId xmlns:p14="http://schemas.microsoft.com/office/powerpoint/2010/main" val="26718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ECAC400-40E3-1657-17E2-8D2C384F8D8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3777592-677C-8398-CF8D-1F665DE450E0}"/>
              </a:ext>
            </a:extLst>
          </p:cNvPr>
          <p:cNvSpPr/>
          <p:nvPr/>
        </p:nvSpPr>
        <p:spPr>
          <a:xfrm>
            <a:off x="-6710" y="-21086"/>
            <a:ext cx="12208933" cy="687652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CEB3742-92DB-7263-D9FA-47F424F1A4BA}"/>
              </a:ext>
            </a:extLst>
          </p:cNvPr>
          <p:cNvSpPr txBox="1"/>
          <p:nvPr/>
        </p:nvSpPr>
        <p:spPr>
          <a:xfrm>
            <a:off x="1257300" y="3024763"/>
            <a:ext cx="10181896" cy="784830"/>
          </a:xfrm>
          <a:prstGeom prst="rect">
            <a:avLst/>
          </a:prstGeom>
          <a:noFill/>
        </p:spPr>
        <p:txBody>
          <a:bodyPr wrap="square" rtlCol="0">
            <a:spAutoFit/>
          </a:bodyPr>
          <a:lstStyle/>
          <a:p>
            <a:r>
              <a:rPr lang="en-US" sz="4500">
                <a:solidFill>
                  <a:schemeClr val="bg1"/>
                </a:solidFill>
                <a:latin typeface="Segoe UI" panose="020B0502040204020203" pitchFamily="34" charset="0"/>
                <a:cs typeface="Segoe UI" panose="020B0502040204020203" pitchFamily="34" charset="0"/>
              </a:rPr>
              <a:t>Please Wait while we get things set up.</a:t>
            </a:r>
          </a:p>
        </p:txBody>
      </p:sp>
      <p:sp>
        <p:nvSpPr>
          <p:cNvPr id="3" name="TextBox 2">
            <a:extLst>
              <a:ext uri="{FF2B5EF4-FFF2-40B4-BE49-F238E27FC236}">
                <a16:creationId xmlns:a16="http://schemas.microsoft.com/office/drawing/2014/main" id="{E0D6E3A8-E576-249A-B696-DAC22DA628BD}"/>
              </a:ext>
            </a:extLst>
          </p:cNvPr>
          <p:cNvSpPr txBox="1"/>
          <p:nvPr/>
        </p:nvSpPr>
        <p:spPr>
          <a:xfrm>
            <a:off x="4000220" y="3809593"/>
            <a:ext cx="4696056" cy="415498"/>
          </a:xfrm>
          <a:prstGeom prst="rect">
            <a:avLst/>
          </a:prstGeom>
          <a:noFill/>
        </p:spPr>
        <p:txBody>
          <a:bodyPr wrap="square" lIns="91440" tIns="45720" rIns="91440" bIns="45720" rtlCol="0" anchor="t">
            <a:spAutoFit/>
          </a:bodyPr>
          <a:lstStyle/>
          <a:p>
            <a:r>
              <a:rPr lang="en-US" sz="2100">
                <a:solidFill>
                  <a:schemeClr val="bg1"/>
                </a:solidFill>
                <a:latin typeface="Segoe UI" panose="020B0502040204020203" pitchFamily="34" charset="0"/>
                <a:ea typeface="Tahoma"/>
                <a:cs typeface="Segoe UI" panose="020B0502040204020203" pitchFamily="34" charset="0"/>
              </a:rPr>
              <a:t>Please do not turn of your computer.</a:t>
            </a:r>
            <a:endParaRPr lang="en-US">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73222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A89AABD-369F-5610-9EFB-830B5630559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696ED5-1F35-F6D3-9A63-06FF669AC8E4}"/>
              </a:ext>
            </a:extLst>
          </p:cNvPr>
          <p:cNvSpPr/>
          <p:nvPr/>
        </p:nvSpPr>
        <p:spPr>
          <a:xfrm>
            <a:off x="-6710" y="-21086"/>
            <a:ext cx="12208933" cy="687652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AE5A68F-6A39-CE72-9FBA-3AF29644526C}"/>
              </a:ext>
            </a:extLst>
          </p:cNvPr>
          <p:cNvSpPr txBox="1"/>
          <p:nvPr/>
        </p:nvSpPr>
        <p:spPr>
          <a:xfrm>
            <a:off x="1257300" y="3024763"/>
            <a:ext cx="10181896" cy="784830"/>
          </a:xfrm>
          <a:prstGeom prst="rect">
            <a:avLst/>
          </a:prstGeom>
          <a:noFill/>
        </p:spPr>
        <p:txBody>
          <a:bodyPr wrap="square" rtlCol="0">
            <a:spAutoFit/>
          </a:bodyPr>
          <a:lstStyle/>
          <a:p>
            <a:r>
              <a:rPr lang="en-US" sz="4500">
                <a:solidFill>
                  <a:schemeClr val="bg1"/>
                </a:solidFill>
                <a:latin typeface="Segoe UI" panose="020B0502040204020203" pitchFamily="34" charset="0"/>
                <a:cs typeface="Segoe UI" panose="020B0502040204020203" pitchFamily="34" charset="0"/>
              </a:rPr>
              <a:t>Please Wait while we get things set up.</a:t>
            </a:r>
          </a:p>
        </p:txBody>
      </p:sp>
      <p:sp>
        <p:nvSpPr>
          <p:cNvPr id="3" name="TextBox 2">
            <a:extLst>
              <a:ext uri="{FF2B5EF4-FFF2-40B4-BE49-F238E27FC236}">
                <a16:creationId xmlns:a16="http://schemas.microsoft.com/office/drawing/2014/main" id="{6E4DCE39-761E-6398-9DA1-E1C078D3C95F}"/>
              </a:ext>
            </a:extLst>
          </p:cNvPr>
          <p:cNvSpPr txBox="1"/>
          <p:nvPr/>
        </p:nvSpPr>
        <p:spPr>
          <a:xfrm>
            <a:off x="4000220" y="3809593"/>
            <a:ext cx="4696056" cy="415498"/>
          </a:xfrm>
          <a:prstGeom prst="rect">
            <a:avLst/>
          </a:prstGeom>
          <a:noFill/>
        </p:spPr>
        <p:txBody>
          <a:bodyPr wrap="square" lIns="91440" tIns="45720" rIns="91440" bIns="45720" rtlCol="0" anchor="t">
            <a:spAutoFit/>
          </a:bodyPr>
          <a:lstStyle/>
          <a:p>
            <a:r>
              <a:rPr lang="en-US" sz="2100">
                <a:solidFill>
                  <a:schemeClr val="bg1"/>
                </a:solidFill>
                <a:latin typeface="Segoe UI" panose="020B0502040204020203" pitchFamily="34" charset="0"/>
                <a:ea typeface="Tahoma"/>
                <a:cs typeface="Segoe UI" panose="020B0502040204020203" pitchFamily="34" charset="0"/>
              </a:rPr>
              <a:t>Please do not turn of your computer.</a:t>
            </a:r>
            <a:endParaRPr lang="en-US">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96746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28BFBC4-088D-03C9-573F-FD6F72AE182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8FD9F5D-4419-97D1-1C76-18A198281041}"/>
              </a:ext>
            </a:extLst>
          </p:cNvPr>
          <p:cNvSpPr/>
          <p:nvPr/>
        </p:nvSpPr>
        <p:spPr>
          <a:xfrm>
            <a:off x="-6710" y="-21086"/>
            <a:ext cx="12208933" cy="6876529"/>
          </a:xfrm>
          <a:prstGeom prst="rect">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90B8679-738D-E214-39C0-A9A138A33D8D}"/>
              </a:ext>
            </a:extLst>
          </p:cNvPr>
          <p:cNvSpPr txBox="1"/>
          <p:nvPr/>
        </p:nvSpPr>
        <p:spPr>
          <a:xfrm>
            <a:off x="1257300" y="3024763"/>
            <a:ext cx="10181896" cy="784830"/>
          </a:xfrm>
          <a:prstGeom prst="rect">
            <a:avLst/>
          </a:prstGeom>
          <a:noFill/>
        </p:spPr>
        <p:txBody>
          <a:bodyPr wrap="square" rtlCol="0">
            <a:spAutoFit/>
          </a:bodyPr>
          <a:lstStyle/>
          <a:p>
            <a:r>
              <a:rPr lang="en-US" sz="4500">
                <a:solidFill>
                  <a:schemeClr val="bg1"/>
                </a:solidFill>
                <a:latin typeface="Segoe UI" panose="020B0502040204020203" pitchFamily="34" charset="0"/>
                <a:cs typeface="Segoe UI" panose="020B0502040204020203" pitchFamily="34" charset="0"/>
              </a:rPr>
              <a:t>Please Wait while we get things set up.</a:t>
            </a:r>
          </a:p>
        </p:txBody>
      </p:sp>
      <p:sp>
        <p:nvSpPr>
          <p:cNvPr id="3" name="TextBox 2">
            <a:extLst>
              <a:ext uri="{FF2B5EF4-FFF2-40B4-BE49-F238E27FC236}">
                <a16:creationId xmlns:a16="http://schemas.microsoft.com/office/drawing/2014/main" id="{3EF7982A-49AD-2804-120D-4FD0A3632365}"/>
              </a:ext>
            </a:extLst>
          </p:cNvPr>
          <p:cNvSpPr txBox="1"/>
          <p:nvPr/>
        </p:nvSpPr>
        <p:spPr>
          <a:xfrm>
            <a:off x="4000220" y="3809593"/>
            <a:ext cx="4696056" cy="415498"/>
          </a:xfrm>
          <a:prstGeom prst="rect">
            <a:avLst/>
          </a:prstGeom>
          <a:noFill/>
        </p:spPr>
        <p:txBody>
          <a:bodyPr wrap="square" lIns="91440" tIns="45720" rIns="91440" bIns="45720" rtlCol="0" anchor="t">
            <a:spAutoFit/>
          </a:bodyPr>
          <a:lstStyle/>
          <a:p>
            <a:r>
              <a:rPr lang="en-US" sz="2100">
                <a:solidFill>
                  <a:schemeClr val="bg1"/>
                </a:solidFill>
                <a:latin typeface="Segoe UI" panose="020B0502040204020203" pitchFamily="34" charset="0"/>
                <a:ea typeface="Tahoma"/>
                <a:cs typeface="Segoe UI" panose="020B0502040204020203" pitchFamily="34" charset="0"/>
              </a:rPr>
              <a:t>Please do not turn of your computer.</a:t>
            </a:r>
            <a:endParaRPr lang="en-US">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9216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0882C47-5307-6176-FFD1-20A8E2BC98C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08E2A03-FEC1-77E9-A618-147BF62E336D}"/>
              </a:ext>
            </a:extLst>
          </p:cNvPr>
          <p:cNvSpPr/>
          <p:nvPr/>
        </p:nvSpPr>
        <p:spPr>
          <a:xfrm>
            <a:off x="-6710" y="-21086"/>
            <a:ext cx="12208933" cy="6876529"/>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31B96CA-6D21-7703-5C34-4D08298E2C99}"/>
              </a:ext>
            </a:extLst>
          </p:cNvPr>
          <p:cNvSpPr txBox="1"/>
          <p:nvPr/>
        </p:nvSpPr>
        <p:spPr>
          <a:xfrm>
            <a:off x="1257300" y="3024763"/>
            <a:ext cx="10181896" cy="784830"/>
          </a:xfrm>
          <a:prstGeom prst="rect">
            <a:avLst/>
          </a:prstGeom>
          <a:noFill/>
        </p:spPr>
        <p:txBody>
          <a:bodyPr wrap="square" rtlCol="0">
            <a:spAutoFit/>
          </a:bodyPr>
          <a:lstStyle/>
          <a:p>
            <a:r>
              <a:rPr lang="en-US" sz="4500">
                <a:solidFill>
                  <a:schemeClr val="bg1"/>
                </a:solidFill>
                <a:latin typeface="Segoe UI" panose="020B0502040204020203" pitchFamily="34" charset="0"/>
                <a:cs typeface="Segoe UI" panose="020B0502040204020203" pitchFamily="34" charset="0"/>
              </a:rPr>
              <a:t>Please Wait while we get things set up.</a:t>
            </a:r>
          </a:p>
        </p:txBody>
      </p:sp>
      <p:sp>
        <p:nvSpPr>
          <p:cNvPr id="3" name="TextBox 2">
            <a:extLst>
              <a:ext uri="{FF2B5EF4-FFF2-40B4-BE49-F238E27FC236}">
                <a16:creationId xmlns:a16="http://schemas.microsoft.com/office/drawing/2014/main" id="{BF1E83C0-E253-AD8A-0545-16C30D0F8880}"/>
              </a:ext>
            </a:extLst>
          </p:cNvPr>
          <p:cNvSpPr txBox="1"/>
          <p:nvPr/>
        </p:nvSpPr>
        <p:spPr>
          <a:xfrm>
            <a:off x="4000220" y="3809593"/>
            <a:ext cx="4696056" cy="415498"/>
          </a:xfrm>
          <a:prstGeom prst="rect">
            <a:avLst/>
          </a:prstGeom>
          <a:noFill/>
        </p:spPr>
        <p:txBody>
          <a:bodyPr wrap="square" lIns="91440" tIns="45720" rIns="91440" bIns="45720" rtlCol="0" anchor="t">
            <a:spAutoFit/>
          </a:bodyPr>
          <a:lstStyle/>
          <a:p>
            <a:r>
              <a:rPr lang="en-US" sz="2100">
                <a:solidFill>
                  <a:schemeClr val="bg1"/>
                </a:solidFill>
                <a:latin typeface="Segoe UI" panose="020B0502040204020203" pitchFamily="34" charset="0"/>
                <a:ea typeface="Tahoma"/>
                <a:cs typeface="Segoe UI" panose="020B0502040204020203" pitchFamily="34" charset="0"/>
              </a:rPr>
              <a:t>Please do not turn of your computer.</a:t>
            </a:r>
            <a:endParaRPr lang="en-US">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45196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57EF920-F2A5-5F14-0727-06CFDC94722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38BD3FF-4A74-70F0-E02E-EB07373D675E}"/>
              </a:ext>
            </a:extLst>
          </p:cNvPr>
          <p:cNvSpPr/>
          <p:nvPr/>
        </p:nvSpPr>
        <p:spPr>
          <a:xfrm>
            <a:off x="-6710" y="-21086"/>
            <a:ext cx="12208933" cy="6876529"/>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91466FA-1B34-5811-8E8E-914D7484656D}"/>
              </a:ext>
            </a:extLst>
          </p:cNvPr>
          <p:cNvSpPr txBox="1"/>
          <p:nvPr/>
        </p:nvSpPr>
        <p:spPr>
          <a:xfrm>
            <a:off x="1257300" y="3024763"/>
            <a:ext cx="10181896" cy="784830"/>
          </a:xfrm>
          <a:prstGeom prst="rect">
            <a:avLst/>
          </a:prstGeom>
          <a:noFill/>
        </p:spPr>
        <p:txBody>
          <a:bodyPr wrap="square" rtlCol="0">
            <a:spAutoFit/>
          </a:bodyPr>
          <a:lstStyle/>
          <a:p>
            <a:r>
              <a:rPr lang="en-US" sz="4500">
                <a:solidFill>
                  <a:schemeClr val="bg1"/>
                </a:solidFill>
                <a:latin typeface="Segoe UI" panose="020B0502040204020203" pitchFamily="34" charset="0"/>
                <a:cs typeface="Segoe UI" panose="020B0502040204020203" pitchFamily="34" charset="0"/>
              </a:rPr>
              <a:t>Please Wait while we get things set up.</a:t>
            </a:r>
          </a:p>
        </p:txBody>
      </p:sp>
      <p:sp>
        <p:nvSpPr>
          <p:cNvPr id="3" name="TextBox 2">
            <a:extLst>
              <a:ext uri="{FF2B5EF4-FFF2-40B4-BE49-F238E27FC236}">
                <a16:creationId xmlns:a16="http://schemas.microsoft.com/office/drawing/2014/main" id="{167D57F5-41B4-12D1-408F-987282430086}"/>
              </a:ext>
            </a:extLst>
          </p:cNvPr>
          <p:cNvSpPr txBox="1"/>
          <p:nvPr/>
        </p:nvSpPr>
        <p:spPr>
          <a:xfrm>
            <a:off x="4000220" y="3809593"/>
            <a:ext cx="4696056" cy="415498"/>
          </a:xfrm>
          <a:prstGeom prst="rect">
            <a:avLst/>
          </a:prstGeom>
          <a:noFill/>
        </p:spPr>
        <p:txBody>
          <a:bodyPr wrap="square" lIns="91440" tIns="45720" rIns="91440" bIns="45720" rtlCol="0" anchor="t">
            <a:spAutoFit/>
          </a:bodyPr>
          <a:lstStyle/>
          <a:p>
            <a:r>
              <a:rPr lang="en-US" sz="2100">
                <a:solidFill>
                  <a:schemeClr val="bg1"/>
                </a:solidFill>
                <a:latin typeface="Segoe UI" panose="020B0502040204020203" pitchFamily="34" charset="0"/>
                <a:ea typeface="Tahoma"/>
                <a:cs typeface="Segoe UI" panose="020B0502040204020203" pitchFamily="34" charset="0"/>
              </a:rPr>
              <a:t>Please do not turn of your computer.</a:t>
            </a:r>
            <a:endParaRPr lang="en-US">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52959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A8A208F-C952-9201-F61E-8CAD2E2DC8E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7F33C1A-E330-3CE6-1D86-384705DA2391}"/>
              </a:ext>
            </a:extLst>
          </p:cNvPr>
          <p:cNvSpPr/>
          <p:nvPr/>
        </p:nvSpPr>
        <p:spPr>
          <a:xfrm>
            <a:off x="-6710" y="-21086"/>
            <a:ext cx="12208933" cy="6876529"/>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3AD704F-E398-22D0-A918-F1E34C367AFE}"/>
              </a:ext>
            </a:extLst>
          </p:cNvPr>
          <p:cNvSpPr/>
          <p:nvPr/>
        </p:nvSpPr>
        <p:spPr>
          <a:xfrm>
            <a:off x="932793" y="362607"/>
            <a:ext cx="10326414" cy="4934607"/>
          </a:xfrm>
          <a:prstGeom prst="roundRect">
            <a:avLst>
              <a:gd name="adj" fmla="val 4526"/>
            </a:avLst>
          </a:prstGeom>
          <a:solidFill>
            <a:schemeClr val="tx1">
              <a:alpha val="4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950060C-9388-E0CD-F510-2B2BFBFBB977}"/>
              </a:ext>
            </a:extLst>
          </p:cNvPr>
          <p:cNvSpPr/>
          <p:nvPr/>
        </p:nvSpPr>
        <p:spPr>
          <a:xfrm>
            <a:off x="932793" y="5517931"/>
            <a:ext cx="10326414" cy="662152"/>
          </a:xfrm>
          <a:prstGeom prst="roundRect">
            <a:avLst/>
          </a:prstGeom>
          <a:solidFill>
            <a:schemeClr val="tx1">
              <a:alpha val="4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88473324-9D92-025B-1CB2-B659B503E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48" y="2364828"/>
            <a:ext cx="5324596" cy="29323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599F668-FF00-4C1C-84F8-306089494C43}"/>
              </a:ext>
            </a:extLst>
          </p:cNvPr>
          <p:cNvSpPr txBox="1"/>
          <p:nvPr/>
        </p:nvSpPr>
        <p:spPr>
          <a:xfrm>
            <a:off x="1090448" y="567559"/>
            <a:ext cx="6540062" cy="615553"/>
          </a:xfrm>
          <a:prstGeom prst="rect">
            <a:avLst/>
          </a:prstGeom>
          <a:noFill/>
        </p:spPr>
        <p:txBody>
          <a:bodyPr wrap="square" rtlCol="0">
            <a:spAutoFit/>
          </a:bodyPr>
          <a:lstStyle/>
          <a:p>
            <a:r>
              <a:rPr lang="en-US" sz="3400">
                <a:solidFill>
                  <a:schemeClr val="bg1"/>
                </a:solidFill>
                <a:latin typeface="Segoe UI" panose="020B0502040204020203" pitchFamily="34" charset="0"/>
                <a:cs typeface="Segoe UI" panose="020B0502040204020203" pitchFamily="34" charset="0"/>
              </a:rPr>
              <a:t>Widgets</a:t>
            </a:r>
          </a:p>
        </p:txBody>
      </p:sp>
      <p:sp>
        <p:nvSpPr>
          <p:cNvPr id="10" name="TextBox 9">
            <a:extLst>
              <a:ext uri="{FF2B5EF4-FFF2-40B4-BE49-F238E27FC236}">
                <a16:creationId xmlns:a16="http://schemas.microsoft.com/office/drawing/2014/main" id="{EC03FBF3-06AD-D49D-B212-DB6EC0F5642F}"/>
              </a:ext>
            </a:extLst>
          </p:cNvPr>
          <p:cNvSpPr txBox="1"/>
          <p:nvPr/>
        </p:nvSpPr>
        <p:spPr>
          <a:xfrm>
            <a:off x="1090448" y="1149953"/>
            <a:ext cx="9837498" cy="738664"/>
          </a:xfrm>
          <a:prstGeom prst="rect">
            <a:avLst/>
          </a:prstGeom>
          <a:noFill/>
        </p:spPr>
        <p:txBody>
          <a:bodyPr wrap="square" rtlCol="0">
            <a:spAutoFit/>
          </a:bodyPr>
          <a:lstStyle/>
          <a:p>
            <a:r>
              <a:rPr lang="en-US" sz="2100">
                <a:solidFill>
                  <a:schemeClr val="bg1"/>
                </a:solidFill>
                <a:latin typeface="Segoe UI" panose="020B0502040204020203" pitchFamily="34" charset="0"/>
                <a:cs typeface="Segoe UI" panose="020B0502040204020203" pitchFamily="34" charset="0"/>
              </a:rPr>
              <a:t>Windows 11.3 let’s you add Widgets to the desktop, just like how gadgets used to work.</a:t>
            </a:r>
          </a:p>
        </p:txBody>
      </p:sp>
      <p:pic>
        <p:nvPicPr>
          <p:cNvPr id="1028" name="Picture 4">
            <a:extLst>
              <a:ext uri="{FF2B5EF4-FFF2-40B4-BE49-F238E27FC236}">
                <a16:creationId xmlns:a16="http://schemas.microsoft.com/office/drawing/2014/main" id="{EA446341-D05B-F1E5-D242-B263BF0EE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8919" y="2522544"/>
            <a:ext cx="4639027" cy="258548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3591059C-2A97-9B34-D482-07BD52D53A08}"/>
              </a:ext>
            </a:extLst>
          </p:cNvPr>
          <p:cNvSpPr/>
          <p:nvPr/>
        </p:nvSpPr>
        <p:spPr>
          <a:xfrm>
            <a:off x="1090448" y="5611245"/>
            <a:ext cx="738352" cy="488731"/>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247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7986D93-841B-5C05-0E34-9561264E276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19B7569-C03C-20DD-E453-EAC7E7A3D087}"/>
              </a:ext>
            </a:extLst>
          </p:cNvPr>
          <p:cNvSpPr/>
          <p:nvPr/>
        </p:nvSpPr>
        <p:spPr>
          <a:xfrm>
            <a:off x="-6710" y="-21086"/>
            <a:ext cx="12208933" cy="6876529"/>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12D796B-F07B-36A5-E3AE-8212AF9C3682}"/>
              </a:ext>
            </a:extLst>
          </p:cNvPr>
          <p:cNvSpPr/>
          <p:nvPr/>
        </p:nvSpPr>
        <p:spPr>
          <a:xfrm>
            <a:off x="932793" y="362607"/>
            <a:ext cx="10326414" cy="4934607"/>
          </a:xfrm>
          <a:prstGeom prst="roundRect">
            <a:avLst>
              <a:gd name="adj" fmla="val 4526"/>
            </a:avLst>
          </a:prstGeom>
          <a:solidFill>
            <a:schemeClr val="tx1">
              <a:alpha val="4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B4D6799-1FDF-3D42-CB56-F58E15F18748}"/>
              </a:ext>
            </a:extLst>
          </p:cNvPr>
          <p:cNvSpPr/>
          <p:nvPr/>
        </p:nvSpPr>
        <p:spPr>
          <a:xfrm>
            <a:off x="932793" y="5517931"/>
            <a:ext cx="10326414" cy="662152"/>
          </a:xfrm>
          <a:prstGeom prst="roundRect">
            <a:avLst/>
          </a:prstGeom>
          <a:solidFill>
            <a:schemeClr val="tx1">
              <a:alpha val="4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D13E8B6-D3D3-1244-0556-7C083B4FBC8E}"/>
              </a:ext>
            </a:extLst>
          </p:cNvPr>
          <p:cNvSpPr txBox="1"/>
          <p:nvPr/>
        </p:nvSpPr>
        <p:spPr>
          <a:xfrm>
            <a:off x="1090448" y="567559"/>
            <a:ext cx="6540062" cy="615553"/>
          </a:xfrm>
          <a:prstGeom prst="rect">
            <a:avLst/>
          </a:prstGeom>
          <a:noFill/>
        </p:spPr>
        <p:txBody>
          <a:bodyPr wrap="square" rtlCol="0">
            <a:spAutoFit/>
          </a:bodyPr>
          <a:lstStyle/>
          <a:p>
            <a:r>
              <a:rPr lang="en-US" sz="3400">
                <a:solidFill>
                  <a:schemeClr val="bg1"/>
                </a:solidFill>
                <a:latin typeface="Segoe UI" panose="020B0502040204020203" pitchFamily="34" charset="0"/>
                <a:cs typeface="Segoe UI" panose="020B0502040204020203" pitchFamily="34" charset="0"/>
              </a:rPr>
              <a:t>Rounded Corners.</a:t>
            </a:r>
          </a:p>
        </p:txBody>
      </p:sp>
      <p:sp>
        <p:nvSpPr>
          <p:cNvPr id="10" name="TextBox 9">
            <a:extLst>
              <a:ext uri="{FF2B5EF4-FFF2-40B4-BE49-F238E27FC236}">
                <a16:creationId xmlns:a16="http://schemas.microsoft.com/office/drawing/2014/main" id="{1F053FF5-05FF-AC4F-CCEA-CA27755CC517}"/>
              </a:ext>
            </a:extLst>
          </p:cNvPr>
          <p:cNvSpPr txBox="1"/>
          <p:nvPr/>
        </p:nvSpPr>
        <p:spPr>
          <a:xfrm>
            <a:off x="1090448" y="1149953"/>
            <a:ext cx="10011104" cy="415498"/>
          </a:xfrm>
          <a:prstGeom prst="rect">
            <a:avLst/>
          </a:prstGeom>
          <a:noFill/>
        </p:spPr>
        <p:txBody>
          <a:bodyPr wrap="square" rtlCol="0">
            <a:spAutoFit/>
          </a:bodyPr>
          <a:lstStyle/>
          <a:p>
            <a:r>
              <a:rPr lang="en-US" sz="2100">
                <a:solidFill>
                  <a:schemeClr val="bg1"/>
                </a:solidFill>
                <a:latin typeface="Segoe UI" panose="020B0502040204020203" pitchFamily="34" charset="0"/>
                <a:cs typeface="Segoe UI" panose="020B0502040204020203" pitchFamily="34" charset="0"/>
              </a:rPr>
              <a:t>Windows 11.3 has rounded corners which makes it look better.</a:t>
            </a:r>
          </a:p>
        </p:txBody>
      </p:sp>
      <p:sp>
        <p:nvSpPr>
          <p:cNvPr id="11" name="Rectangle: Rounded Corners 10">
            <a:extLst>
              <a:ext uri="{FF2B5EF4-FFF2-40B4-BE49-F238E27FC236}">
                <a16:creationId xmlns:a16="http://schemas.microsoft.com/office/drawing/2014/main" id="{EAB54ABF-3E22-BD24-2AA4-7EC0000CA3F1}"/>
              </a:ext>
            </a:extLst>
          </p:cNvPr>
          <p:cNvSpPr/>
          <p:nvPr/>
        </p:nvSpPr>
        <p:spPr>
          <a:xfrm>
            <a:off x="1090448" y="5611246"/>
            <a:ext cx="1053662" cy="442714"/>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7050E895-4B3B-E062-A8B9-7302D092E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399" y="1949144"/>
            <a:ext cx="6335111" cy="306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142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2063B51-C3A9-1AA5-A2EF-7B36344CD92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5C1EC88-0257-59F3-E35E-F4F3F116DA25}"/>
              </a:ext>
            </a:extLst>
          </p:cNvPr>
          <p:cNvSpPr/>
          <p:nvPr/>
        </p:nvSpPr>
        <p:spPr>
          <a:xfrm>
            <a:off x="-6710" y="-21086"/>
            <a:ext cx="12208933" cy="6876529"/>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4" name="Rectangle: Rounded Corners 3">
            <a:extLst>
              <a:ext uri="{FF2B5EF4-FFF2-40B4-BE49-F238E27FC236}">
                <a16:creationId xmlns:a16="http://schemas.microsoft.com/office/drawing/2014/main" id="{988EF5DC-0B95-9C89-0789-50F7D3AE1AB4}"/>
              </a:ext>
            </a:extLst>
          </p:cNvPr>
          <p:cNvSpPr/>
          <p:nvPr/>
        </p:nvSpPr>
        <p:spPr>
          <a:xfrm>
            <a:off x="932793" y="362607"/>
            <a:ext cx="10326414" cy="4934607"/>
          </a:xfrm>
          <a:prstGeom prst="roundRect">
            <a:avLst>
              <a:gd name="adj" fmla="val 4526"/>
            </a:avLst>
          </a:prstGeom>
          <a:solidFill>
            <a:schemeClr val="tx1">
              <a:alpha val="4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678B2FF7-ECCD-39AF-F827-A66930799509}"/>
              </a:ext>
            </a:extLst>
          </p:cNvPr>
          <p:cNvSpPr/>
          <p:nvPr/>
        </p:nvSpPr>
        <p:spPr>
          <a:xfrm>
            <a:off x="932793" y="5517931"/>
            <a:ext cx="10326414" cy="662152"/>
          </a:xfrm>
          <a:prstGeom prst="roundRect">
            <a:avLst/>
          </a:prstGeom>
          <a:solidFill>
            <a:schemeClr val="tx1">
              <a:alpha val="4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CF0A9D9-D4C2-93E4-9E17-EB7D3C16BD6E}"/>
              </a:ext>
            </a:extLst>
          </p:cNvPr>
          <p:cNvSpPr txBox="1"/>
          <p:nvPr/>
        </p:nvSpPr>
        <p:spPr>
          <a:xfrm>
            <a:off x="1090448" y="567559"/>
            <a:ext cx="6540062" cy="615553"/>
          </a:xfrm>
          <a:prstGeom prst="rect">
            <a:avLst/>
          </a:prstGeom>
          <a:noFill/>
        </p:spPr>
        <p:txBody>
          <a:bodyPr wrap="square" rtlCol="0">
            <a:spAutoFit/>
          </a:bodyPr>
          <a:lstStyle/>
          <a:p>
            <a:r>
              <a:rPr lang="en-US" sz="3400">
                <a:solidFill>
                  <a:schemeClr val="bg1"/>
                </a:solidFill>
                <a:latin typeface="Segoe UI" panose="020B0502040204020203" pitchFamily="34" charset="0"/>
                <a:cs typeface="Segoe UI" panose="020B0502040204020203" pitchFamily="34" charset="0"/>
              </a:rPr>
              <a:t>Microsoft Store</a:t>
            </a:r>
          </a:p>
        </p:txBody>
      </p:sp>
      <p:sp>
        <p:nvSpPr>
          <p:cNvPr id="10" name="TextBox 9">
            <a:extLst>
              <a:ext uri="{FF2B5EF4-FFF2-40B4-BE49-F238E27FC236}">
                <a16:creationId xmlns:a16="http://schemas.microsoft.com/office/drawing/2014/main" id="{FBE781C6-1A8C-6ED4-6342-728F92A6D34F}"/>
              </a:ext>
            </a:extLst>
          </p:cNvPr>
          <p:cNvSpPr txBox="1"/>
          <p:nvPr/>
        </p:nvSpPr>
        <p:spPr>
          <a:xfrm>
            <a:off x="1090448" y="1149953"/>
            <a:ext cx="10011104" cy="415498"/>
          </a:xfrm>
          <a:prstGeom prst="rect">
            <a:avLst/>
          </a:prstGeom>
          <a:noFill/>
        </p:spPr>
        <p:txBody>
          <a:bodyPr wrap="square" rtlCol="0">
            <a:spAutoFit/>
          </a:bodyPr>
          <a:lstStyle/>
          <a:p>
            <a:r>
              <a:rPr lang="en-US" sz="2100">
                <a:solidFill>
                  <a:schemeClr val="bg1"/>
                </a:solidFill>
                <a:latin typeface="Segoe UI" panose="020B0502040204020203" pitchFamily="34" charset="0"/>
                <a:cs typeface="Segoe UI" panose="020B0502040204020203" pitchFamily="34" charset="0"/>
              </a:rPr>
              <a:t>Windows 11.3 gives the Microsoft Store a new look.</a:t>
            </a:r>
          </a:p>
        </p:txBody>
      </p:sp>
      <p:sp>
        <p:nvSpPr>
          <p:cNvPr id="11" name="Rectangle: Rounded Corners 10">
            <a:extLst>
              <a:ext uri="{FF2B5EF4-FFF2-40B4-BE49-F238E27FC236}">
                <a16:creationId xmlns:a16="http://schemas.microsoft.com/office/drawing/2014/main" id="{878806CD-73C2-48CD-19D0-51B330865D30}"/>
              </a:ext>
            </a:extLst>
          </p:cNvPr>
          <p:cNvSpPr/>
          <p:nvPr/>
        </p:nvSpPr>
        <p:spPr>
          <a:xfrm>
            <a:off x="1090448" y="5611246"/>
            <a:ext cx="1778876" cy="473314"/>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D7D76BC4-982C-A5EF-63D7-69AFCFC62D4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descr="A screenshot of a video game&#10;&#10;Description automatically generated">
            <a:extLst>
              <a:ext uri="{FF2B5EF4-FFF2-40B4-BE49-F238E27FC236}">
                <a16:creationId xmlns:a16="http://schemas.microsoft.com/office/drawing/2014/main" id="{09C09786-B13D-23C6-732D-5CD6DA0C019B}"/>
              </a:ext>
            </a:extLst>
          </p:cNvPr>
          <p:cNvPicPr>
            <a:picLocks noChangeAspect="1"/>
          </p:cNvPicPr>
          <p:nvPr/>
        </p:nvPicPr>
        <p:blipFill>
          <a:blip r:embed="rId3"/>
          <a:stretch>
            <a:fillRect/>
          </a:stretch>
        </p:blipFill>
        <p:spPr>
          <a:xfrm>
            <a:off x="1754038" y="1708714"/>
            <a:ext cx="5218982" cy="3124271"/>
          </a:xfrm>
          <a:prstGeom prst="rect">
            <a:avLst/>
          </a:prstGeom>
        </p:spPr>
      </p:pic>
    </p:spTree>
    <p:extLst>
      <p:ext uri="{BB962C8B-B14F-4D97-AF65-F5344CB8AC3E}">
        <p14:creationId xmlns:p14="http://schemas.microsoft.com/office/powerpoint/2010/main" val="314201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
        <p159:morph option="byObject"/>
      </p:transition>
    </mc:Choice>
    <mc:Fallback xmlns="">
      <p:transition spd="slow" advTm="6000">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2063B51-C3A9-1AA5-A2EF-7B36344CD92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5C1EC88-0257-59F3-E35E-F4F3F116DA25}"/>
              </a:ext>
            </a:extLst>
          </p:cNvPr>
          <p:cNvSpPr/>
          <p:nvPr/>
        </p:nvSpPr>
        <p:spPr>
          <a:xfrm>
            <a:off x="-6710" y="-21086"/>
            <a:ext cx="12208933" cy="6876529"/>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4" name="Rectangle: Rounded Corners 3">
            <a:extLst>
              <a:ext uri="{FF2B5EF4-FFF2-40B4-BE49-F238E27FC236}">
                <a16:creationId xmlns:a16="http://schemas.microsoft.com/office/drawing/2014/main" id="{988EF5DC-0B95-9C89-0789-50F7D3AE1AB4}"/>
              </a:ext>
            </a:extLst>
          </p:cNvPr>
          <p:cNvSpPr/>
          <p:nvPr/>
        </p:nvSpPr>
        <p:spPr>
          <a:xfrm>
            <a:off x="932793" y="362607"/>
            <a:ext cx="10326414" cy="4934607"/>
          </a:xfrm>
          <a:prstGeom prst="roundRect">
            <a:avLst>
              <a:gd name="adj" fmla="val 4526"/>
            </a:avLst>
          </a:prstGeom>
          <a:solidFill>
            <a:schemeClr val="tx1">
              <a:alpha val="4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678B2FF7-ECCD-39AF-F827-A66930799509}"/>
              </a:ext>
            </a:extLst>
          </p:cNvPr>
          <p:cNvSpPr/>
          <p:nvPr/>
        </p:nvSpPr>
        <p:spPr>
          <a:xfrm>
            <a:off x="932793" y="5517931"/>
            <a:ext cx="10326414" cy="662152"/>
          </a:xfrm>
          <a:prstGeom prst="roundRect">
            <a:avLst/>
          </a:prstGeom>
          <a:solidFill>
            <a:schemeClr val="tx1">
              <a:alpha val="4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CF0A9D9-D4C2-93E4-9E17-EB7D3C16BD6E}"/>
              </a:ext>
            </a:extLst>
          </p:cNvPr>
          <p:cNvSpPr txBox="1"/>
          <p:nvPr/>
        </p:nvSpPr>
        <p:spPr>
          <a:xfrm>
            <a:off x="1090448" y="567559"/>
            <a:ext cx="6540062" cy="615553"/>
          </a:xfrm>
          <a:prstGeom prst="rect">
            <a:avLst/>
          </a:prstGeom>
          <a:noFill/>
        </p:spPr>
        <p:txBody>
          <a:bodyPr wrap="square" lIns="91440" tIns="45720" rIns="91440" bIns="45720" rtlCol="0" anchor="t">
            <a:spAutoFit/>
          </a:bodyPr>
          <a:lstStyle/>
          <a:p>
            <a:r>
              <a:rPr lang="en-US" sz="3400" dirty="0">
                <a:solidFill>
                  <a:schemeClr val="bg1"/>
                </a:solidFill>
                <a:latin typeface="Segoe UI"/>
                <a:cs typeface="Segoe UI"/>
              </a:rPr>
              <a:t>OneDrive Sync</a:t>
            </a:r>
            <a:endParaRPr lang="en-US" sz="3400" dirty="0">
              <a:solidFill>
                <a:schemeClr val="bg1"/>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FBE781C6-1A8C-6ED4-6342-728F92A6D34F}"/>
              </a:ext>
            </a:extLst>
          </p:cNvPr>
          <p:cNvSpPr txBox="1"/>
          <p:nvPr/>
        </p:nvSpPr>
        <p:spPr>
          <a:xfrm>
            <a:off x="1090448" y="1149953"/>
            <a:ext cx="10011104" cy="738664"/>
          </a:xfrm>
          <a:prstGeom prst="rect">
            <a:avLst/>
          </a:prstGeom>
          <a:noFill/>
        </p:spPr>
        <p:txBody>
          <a:bodyPr wrap="square" lIns="91440" tIns="45720" rIns="91440" bIns="45720" rtlCol="0" anchor="t">
            <a:spAutoFit/>
          </a:bodyPr>
          <a:lstStyle/>
          <a:p>
            <a:r>
              <a:rPr lang="en-US" sz="2100" dirty="0">
                <a:solidFill>
                  <a:schemeClr val="bg1"/>
                </a:solidFill>
                <a:latin typeface="Segoe UI"/>
                <a:cs typeface="Segoe UI"/>
              </a:rPr>
              <a:t>Windows 11.3 automatically backs up your files to OneDrive so that you can have an eadier way of viewing them.</a:t>
            </a:r>
            <a:endParaRPr lang="en-US" dirty="0">
              <a:solidFill>
                <a:schemeClr val="bg1"/>
              </a:solidFill>
              <a:latin typeface="Segoe UI"/>
              <a:cs typeface="Segoe UI"/>
            </a:endParaRPr>
          </a:p>
        </p:txBody>
      </p:sp>
      <p:sp>
        <p:nvSpPr>
          <p:cNvPr id="11" name="Rectangle: Rounded Corners 10">
            <a:extLst>
              <a:ext uri="{FF2B5EF4-FFF2-40B4-BE49-F238E27FC236}">
                <a16:creationId xmlns:a16="http://schemas.microsoft.com/office/drawing/2014/main" id="{878806CD-73C2-48CD-19D0-51B330865D30}"/>
              </a:ext>
            </a:extLst>
          </p:cNvPr>
          <p:cNvSpPr/>
          <p:nvPr/>
        </p:nvSpPr>
        <p:spPr>
          <a:xfrm>
            <a:off x="1090448" y="5596869"/>
            <a:ext cx="2497743" cy="502068"/>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D7D76BC4-982C-A5EF-63D7-69AFCFC62D4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descr="A screenshot of a computer&#10;&#10;Description automatically generated">
            <a:extLst>
              <a:ext uri="{FF2B5EF4-FFF2-40B4-BE49-F238E27FC236}">
                <a16:creationId xmlns:a16="http://schemas.microsoft.com/office/drawing/2014/main" id="{90431AD7-275D-2B0D-0377-1AE36130D3CC}"/>
              </a:ext>
            </a:extLst>
          </p:cNvPr>
          <p:cNvPicPr>
            <a:picLocks noChangeAspect="1"/>
          </p:cNvPicPr>
          <p:nvPr/>
        </p:nvPicPr>
        <p:blipFill>
          <a:blip r:embed="rId3"/>
          <a:stretch>
            <a:fillRect/>
          </a:stretch>
        </p:blipFill>
        <p:spPr>
          <a:xfrm>
            <a:off x="1564531" y="2012795"/>
            <a:ext cx="2219666" cy="2835215"/>
          </a:xfrm>
          <a:prstGeom prst="rect">
            <a:avLst/>
          </a:prstGeom>
        </p:spPr>
      </p:pic>
    </p:spTree>
    <p:extLst>
      <p:ext uri="{BB962C8B-B14F-4D97-AF65-F5344CB8AC3E}">
        <p14:creationId xmlns:p14="http://schemas.microsoft.com/office/powerpoint/2010/main" val="400966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2063B51-C3A9-1AA5-A2EF-7B36344CD92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5C1EC88-0257-59F3-E35E-F4F3F116DA25}"/>
              </a:ext>
            </a:extLst>
          </p:cNvPr>
          <p:cNvSpPr/>
          <p:nvPr/>
        </p:nvSpPr>
        <p:spPr>
          <a:xfrm>
            <a:off x="-6710" y="-21086"/>
            <a:ext cx="12208933" cy="6876529"/>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4" name="Rectangle: Rounded Corners 3">
            <a:extLst>
              <a:ext uri="{FF2B5EF4-FFF2-40B4-BE49-F238E27FC236}">
                <a16:creationId xmlns:a16="http://schemas.microsoft.com/office/drawing/2014/main" id="{988EF5DC-0B95-9C89-0789-50F7D3AE1AB4}"/>
              </a:ext>
            </a:extLst>
          </p:cNvPr>
          <p:cNvSpPr/>
          <p:nvPr/>
        </p:nvSpPr>
        <p:spPr>
          <a:xfrm>
            <a:off x="932793" y="362607"/>
            <a:ext cx="10326414" cy="4934607"/>
          </a:xfrm>
          <a:prstGeom prst="roundRect">
            <a:avLst>
              <a:gd name="adj" fmla="val 4526"/>
            </a:avLst>
          </a:prstGeom>
          <a:solidFill>
            <a:schemeClr val="tx1">
              <a:alpha val="4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678B2FF7-ECCD-39AF-F827-A66930799509}"/>
              </a:ext>
            </a:extLst>
          </p:cNvPr>
          <p:cNvSpPr/>
          <p:nvPr/>
        </p:nvSpPr>
        <p:spPr>
          <a:xfrm>
            <a:off x="932793" y="5517931"/>
            <a:ext cx="10326414" cy="662152"/>
          </a:xfrm>
          <a:prstGeom prst="roundRect">
            <a:avLst/>
          </a:prstGeom>
          <a:solidFill>
            <a:schemeClr val="tx1">
              <a:alpha val="4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CF0A9D9-D4C2-93E4-9E17-EB7D3C16BD6E}"/>
              </a:ext>
            </a:extLst>
          </p:cNvPr>
          <p:cNvSpPr txBox="1"/>
          <p:nvPr/>
        </p:nvSpPr>
        <p:spPr>
          <a:xfrm>
            <a:off x="1090448" y="567559"/>
            <a:ext cx="6540062" cy="615553"/>
          </a:xfrm>
          <a:prstGeom prst="rect">
            <a:avLst/>
          </a:prstGeom>
          <a:noFill/>
        </p:spPr>
        <p:txBody>
          <a:bodyPr wrap="square" lIns="91440" tIns="45720" rIns="91440" bIns="45720" rtlCol="0" anchor="t">
            <a:spAutoFit/>
          </a:bodyPr>
          <a:lstStyle/>
          <a:p>
            <a:r>
              <a:rPr lang="en-US" sz="3400" dirty="0">
                <a:solidFill>
                  <a:schemeClr val="bg1"/>
                </a:solidFill>
                <a:latin typeface="Segoe UI"/>
                <a:cs typeface="Segoe UI"/>
              </a:rPr>
              <a:t>OneDrive Sync</a:t>
            </a:r>
            <a:endParaRPr lang="en-US" sz="3400" dirty="0">
              <a:solidFill>
                <a:schemeClr val="bg1"/>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FBE781C6-1A8C-6ED4-6342-728F92A6D34F}"/>
              </a:ext>
            </a:extLst>
          </p:cNvPr>
          <p:cNvSpPr txBox="1"/>
          <p:nvPr/>
        </p:nvSpPr>
        <p:spPr>
          <a:xfrm>
            <a:off x="1090448" y="1149953"/>
            <a:ext cx="10011104" cy="738664"/>
          </a:xfrm>
          <a:prstGeom prst="rect">
            <a:avLst/>
          </a:prstGeom>
          <a:noFill/>
        </p:spPr>
        <p:txBody>
          <a:bodyPr wrap="square" lIns="91440" tIns="45720" rIns="91440" bIns="45720" rtlCol="0" anchor="t">
            <a:spAutoFit/>
          </a:bodyPr>
          <a:lstStyle/>
          <a:p>
            <a:r>
              <a:rPr lang="en-US" sz="2100" dirty="0">
                <a:solidFill>
                  <a:schemeClr val="bg1"/>
                </a:solidFill>
                <a:latin typeface="Segoe UI"/>
                <a:cs typeface="Segoe UI"/>
              </a:rPr>
              <a:t>Windows 11.3 automatically backs up your files to OneDrive so that you can have an eadier way of viewing them.</a:t>
            </a:r>
            <a:endParaRPr lang="en-US" dirty="0">
              <a:solidFill>
                <a:schemeClr val="bg1"/>
              </a:solidFill>
              <a:latin typeface="Segoe UI"/>
              <a:cs typeface="Segoe UI"/>
            </a:endParaRPr>
          </a:p>
        </p:txBody>
      </p:sp>
      <p:sp>
        <p:nvSpPr>
          <p:cNvPr id="11" name="Rectangle: Rounded Corners 10">
            <a:extLst>
              <a:ext uri="{FF2B5EF4-FFF2-40B4-BE49-F238E27FC236}">
                <a16:creationId xmlns:a16="http://schemas.microsoft.com/office/drawing/2014/main" id="{878806CD-73C2-48CD-19D0-51B330865D30}"/>
              </a:ext>
            </a:extLst>
          </p:cNvPr>
          <p:cNvSpPr/>
          <p:nvPr/>
        </p:nvSpPr>
        <p:spPr>
          <a:xfrm>
            <a:off x="1090448" y="5596870"/>
            <a:ext cx="6983478" cy="502067"/>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D7D76BC4-982C-A5EF-63D7-69AFCFC62D4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descr="A screenshot of a computer&#10;&#10;Description automatically generated">
            <a:extLst>
              <a:ext uri="{FF2B5EF4-FFF2-40B4-BE49-F238E27FC236}">
                <a16:creationId xmlns:a16="http://schemas.microsoft.com/office/drawing/2014/main" id="{90431AD7-275D-2B0D-0377-1AE36130D3CC}"/>
              </a:ext>
            </a:extLst>
          </p:cNvPr>
          <p:cNvPicPr>
            <a:picLocks noChangeAspect="1"/>
          </p:cNvPicPr>
          <p:nvPr/>
        </p:nvPicPr>
        <p:blipFill>
          <a:blip r:embed="rId3"/>
          <a:stretch>
            <a:fillRect/>
          </a:stretch>
        </p:blipFill>
        <p:spPr>
          <a:xfrm>
            <a:off x="1564531" y="2012795"/>
            <a:ext cx="2219666" cy="2835215"/>
          </a:xfrm>
          <a:prstGeom prst="rect">
            <a:avLst/>
          </a:prstGeom>
        </p:spPr>
      </p:pic>
    </p:spTree>
    <p:extLst>
      <p:ext uri="{BB962C8B-B14F-4D97-AF65-F5344CB8AC3E}">
        <p14:creationId xmlns:p14="http://schemas.microsoft.com/office/powerpoint/2010/main" val="1331025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FA676FB-13B4-85AA-493E-5B05DB9E9068}"/>
              </a:ext>
            </a:extLst>
          </p:cNvPr>
          <p:cNvSpPr/>
          <p:nvPr/>
        </p:nvSpPr>
        <p:spPr>
          <a:xfrm>
            <a:off x="1235413" y="651753"/>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679FA33-50C8-1FF9-DEE6-64702084DE6A}"/>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Where do you want to install Windows?</a:t>
            </a:r>
          </a:p>
        </p:txBody>
      </p:sp>
      <p:sp>
        <p:nvSpPr>
          <p:cNvPr id="3" name="Rectangle: Rounded Corners 2">
            <a:extLst>
              <a:ext uri="{FF2B5EF4-FFF2-40B4-BE49-F238E27FC236}">
                <a16:creationId xmlns:a16="http://schemas.microsoft.com/office/drawing/2014/main" id="{7BE887C7-7333-496A-5E06-7F6765D6FC3B}"/>
              </a:ext>
            </a:extLst>
          </p:cNvPr>
          <p:cNvSpPr/>
          <p:nvPr/>
        </p:nvSpPr>
        <p:spPr>
          <a:xfrm>
            <a:off x="1522378" y="1321687"/>
            <a:ext cx="8745166" cy="2217906"/>
          </a:xfrm>
          <a:prstGeom prst="roundRect">
            <a:avLst>
              <a:gd name="adj" fmla="val 2381"/>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white circle on a black background&#10;&#10;Description automatically generated">
            <a:extLst>
              <a:ext uri="{FF2B5EF4-FFF2-40B4-BE49-F238E27FC236}">
                <a16:creationId xmlns:a16="http://schemas.microsoft.com/office/drawing/2014/main" id="{3D670C27-AE78-D5A5-45CE-76A751009A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2378" y="3684051"/>
            <a:ext cx="409540" cy="409540"/>
          </a:xfrm>
          <a:prstGeom prst="rect">
            <a:avLst/>
          </a:prstGeom>
        </p:spPr>
      </p:pic>
      <p:sp>
        <p:nvSpPr>
          <p:cNvPr id="8" name="TextBox 7">
            <a:extLst>
              <a:ext uri="{FF2B5EF4-FFF2-40B4-BE49-F238E27FC236}">
                <a16:creationId xmlns:a16="http://schemas.microsoft.com/office/drawing/2014/main" id="{62768EF9-7739-E420-2C06-C15B750F578B}"/>
              </a:ext>
            </a:extLst>
          </p:cNvPr>
          <p:cNvSpPr txBox="1"/>
          <p:nvPr/>
        </p:nvSpPr>
        <p:spPr>
          <a:xfrm>
            <a:off x="2042809" y="3684051"/>
            <a:ext cx="5525310"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Loading drive information…</a:t>
            </a:r>
          </a:p>
        </p:txBody>
      </p:sp>
    </p:spTree>
    <p:extLst>
      <p:ext uri="{BB962C8B-B14F-4D97-AF65-F5344CB8AC3E}">
        <p14:creationId xmlns:p14="http://schemas.microsoft.com/office/powerpoint/2010/main" val="417855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2063B51-C3A9-1AA5-A2EF-7B36344CD92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5C1EC88-0257-59F3-E35E-F4F3F116DA25}"/>
              </a:ext>
            </a:extLst>
          </p:cNvPr>
          <p:cNvSpPr/>
          <p:nvPr/>
        </p:nvSpPr>
        <p:spPr>
          <a:xfrm>
            <a:off x="-6710" y="-21086"/>
            <a:ext cx="12208933" cy="6876529"/>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7" name="Rectangle 1">
            <a:extLst>
              <a:ext uri="{FF2B5EF4-FFF2-40B4-BE49-F238E27FC236}">
                <a16:creationId xmlns:a16="http://schemas.microsoft.com/office/drawing/2014/main" id="{D7D76BC4-982C-A5EF-63D7-69AFCFC62D4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1D61843A-AB89-54FA-C3A8-0322455E873C}"/>
              </a:ext>
            </a:extLst>
          </p:cNvPr>
          <p:cNvSpPr txBox="1"/>
          <p:nvPr/>
        </p:nvSpPr>
        <p:spPr>
          <a:xfrm>
            <a:off x="4722243" y="3039140"/>
            <a:ext cx="2734425" cy="784830"/>
          </a:xfrm>
          <a:prstGeom prst="rect">
            <a:avLst/>
          </a:prstGeom>
          <a:noFill/>
        </p:spPr>
        <p:txBody>
          <a:bodyPr wrap="square" lIns="91440" tIns="45720" rIns="91440" bIns="45720" rtlCol="0" anchor="t">
            <a:spAutoFit/>
          </a:bodyPr>
          <a:lstStyle/>
          <a:p>
            <a:r>
              <a:rPr lang="en-US" sz="4500" dirty="0">
                <a:solidFill>
                  <a:schemeClr val="bg1"/>
                </a:solidFill>
                <a:latin typeface="Segoe UI"/>
                <a:cs typeface="Segoe UI"/>
              </a:rPr>
              <a:t>Let's Start</a:t>
            </a:r>
            <a:endParaRPr lang="en-US" dirty="0"/>
          </a:p>
        </p:txBody>
      </p:sp>
    </p:spTree>
    <p:extLst>
      <p:ext uri="{BB962C8B-B14F-4D97-AF65-F5344CB8AC3E}">
        <p14:creationId xmlns:p14="http://schemas.microsoft.com/office/powerpoint/2010/main" val="1974269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2063B51-C3A9-1AA5-A2EF-7B36344CD92C}"/>
            </a:ext>
          </a:extLst>
        </p:cNvPr>
        <p:cNvGrpSpPr/>
        <p:nvPr/>
      </p:nvGrpSpPr>
      <p:grpSpPr>
        <a:xfrm>
          <a:off x="0" y="0"/>
          <a:ext cx="0" cy="0"/>
          <a:chOff x="0" y="0"/>
          <a:chExt cx="0" cy="0"/>
        </a:xfrm>
      </p:grpSpPr>
      <p:sp>
        <p:nvSpPr>
          <p:cNvPr id="7" name="Rectangle 1">
            <a:extLst>
              <a:ext uri="{FF2B5EF4-FFF2-40B4-BE49-F238E27FC236}">
                <a16:creationId xmlns:a16="http://schemas.microsoft.com/office/drawing/2014/main" id="{D7D76BC4-982C-A5EF-63D7-69AFCFC62D4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Rounded Corners 2">
            <a:extLst>
              <a:ext uri="{FF2B5EF4-FFF2-40B4-BE49-F238E27FC236}">
                <a16:creationId xmlns:a16="http://schemas.microsoft.com/office/drawing/2014/main" id="{157A3967-7705-BFF5-4E07-0C1C1CE5C50E}"/>
              </a:ext>
            </a:extLst>
          </p:cNvPr>
          <p:cNvSpPr/>
          <p:nvPr/>
        </p:nvSpPr>
        <p:spPr>
          <a:xfrm>
            <a:off x="-14377" y="6413661"/>
            <a:ext cx="12206941" cy="447439"/>
          </a:xfrm>
          <a:prstGeom prst="roundRect">
            <a:avLst/>
          </a:prstGeom>
          <a:solidFill>
            <a:schemeClr val="tx1">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group of squares&#10;&#10;Description automatically generated with medium confidence">
            <a:extLst>
              <a:ext uri="{FF2B5EF4-FFF2-40B4-BE49-F238E27FC236}">
                <a16:creationId xmlns:a16="http://schemas.microsoft.com/office/drawing/2014/main" id="{2062B3A6-0CEA-33CF-DE12-22A611764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50" y="6501461"/>
            <a:ext cx="303889" cy="289857"/>
          </a:xfrm>
          <a:prstGeom prst="rect">
            <a:avLst/>
          </a:prstGeom>
        </p:spPr>
      </p:pic>
      <p:sp>
        <p:nvSpPr>
          <p:cNvPr id="2" name="TextBox 1">
            <a:extLst>
              <a:ext uri="{FF2B5EF4-FFF2-40B4-BE49-F238E27FC236}">
                <a16:creationId xmlns:a16="http://schemas.microsoft.com/office/drawing/2014/main" id="{53DE298E-CF61-D57E-DEDF-708013216899}"/>
              </a:ext>
            </a:extLst>
          </p:cNvPr>
          <p:cNvSpPr txBox="1"/>
          <p:nvPr/>
        </p:nvSpPr>
        <p:spPr>
          <a:xfrm>
            <a:off x="10911840" y="6421936"/>
            <a:ext cx="1144410" cy="430887"/>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4:22PM</a:t>
            </a:r>
            <a:br>
              <a:rPr lang="en-US" sz="1100" dirty="0">
                <a:solidFill>
                  <a:schemeClr val="bg1"/>
                </a:solidFill>
                <a:latin typeface="Segoe UI" panose="020B0502040204020203" pitchFamily="34" charset="0"/>
                <a:cs typeface="Segoe UI" panose="020B0502040204020203" pitchFamily="34" charset="0"/>
              </a:rPr>
            </a:br>
            <a:r>
              <a:rPr lang="en-US" sz="1100" dirty="0">
                <a:solidFill>
                  <a:schemeClr val="bg1"/>
                </a:solidFill>
                <a:latin typeface="Segoe UI" panose="020B0502040204020203" pitchFamily="34" charset="0"/>
                <a:cs typeface="Segoe UI" panose="020B0502040204020203" pitchFamily="34" charset="0"/>
              </a:rPr>
              <a:t>11/23/2024</a:t>
            </a:r>
          </a:p>
        </p:txBody>
      </p:sp>
      <p:pic>
        <p:nvPicPr>
          <p:cNvPr id="5" name="Picture 4" descr="A rainbow colored logo on a black background&#10;&#10;Description automatically generated">
            <a:hlinkClick r:id="" action="ppaction://hlinkshowjump?jump=nextslide"/>
            <a:extLst>
              <a:ext uri="{FF2B5EF4-FFF2-40B4-BE49-F238E27FC236}">
                <a16:creationId xmlns:a16="http://schemas.microsoft.com/office/drawing/2014/main" id="{4DD09294-909A-74DF-28A6-000662A02B4A}"/>
              </a:ext>
            </a:extLst>
          </p:cNvPr>
          <p:cNvPicPr>
            <a:picLocks noChangeAspect="1"/>
          </p:cNvPicPr>
          <p:nvPr/>
        </p:nvPicPr>
        <p:blipFill>
          <a:blip r:embed="rId4">
            <a:extLst>
              <a:ext uri="{28A0092B-C50C-407E-A947-70E740481C1C}">
                <a14:useLocalDpi xmlns:a14="http://schemas.microsoft.com/office/drawing/2010/main" val="0"/>
              </a:ext>
            </a:extLst>
          </a:blip>
          <a:srcRect l="19672" r="19937"/>
          <a:stretch/>
        </p:blipFill>
        <p:spPr>
          <a:xfrm>
            <a:off x="515182" y="6515086"/>
            <a:ext cx="281939" cy="262606"/>
          </a:xfrm>
          <a:prstGeom prst="rect">
            <a:avLst/>
          </a:prstGeom>
        </p:spPr>
      </p:pic>
      <p:pic>
        <p:nvPicPr>
          <p:cNvPr id="1026" name="Picture 2">
            <a:extLst>
              <a:ext uri="{FF2B5EF4-FFF2-40B4-BE49-F238E27FC236}">
                <a16:creationId xmlns:a16="http://schemas.microsoft.com/office/drawing/2014/main" id="{C54F26F4-3A8D-8282-972B-B02683946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4" y="66682"/>
            <a:ext cx="612588" cy="612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D970D9-02FD-BA57-65A6-FB8C842F88F2}"/>
              </a:ext>
            </a:extLst>
          </p:cNvPr>
          <p:cNvSpPr txBox="1"/>
          <p:nvPr/>
        </p:nvSpPr>
        <p:spPr>
          <a:xfrm>
            <a:off x="-72356" y="679270"/>
            <a:ext cx="1144410" cy="261610"/>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Recycle Bin</a:t>
            </a:r>
          </a:p>
        </p:txBody>
      </p:sp>
      <p:pic>
        <p:nvPicPr>
          <p:cNvPr id="1028" name="Picture 4">
            <a:extLst>
              <a:ext uri="{FF2B5EF4-FFF2-40B4-BE49-F238E27FC236}">
                <a16:creationId xmlns:a16="http://schemas.microsoft.com/office/drawing/2014/main" id="{ADE46B40-78BD-A23B-3E7A-999B6E4677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70" y="989086"/>
            <a:ext cx="564382" cy="5643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82BF889-CD49-364C-F730-9770157D35EF}"/>
              </a:ext>
            </a:extLst>
          </p:cNvPr>
          <p:cNvSpPr txBox="1"/>
          <p:nvPr/>
        </p:nvSpPr>
        <p:spPr>
          <a:xfrm>
            <a:off x="1511" y="1553468"/>
            <a:ext cx="1144410" cy="430887"/>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Microsoft</a:t>
            </a:r>
            <a:br>
              <a:rPr lang="en-US" sz="1100" dirty="0">
                <a:solidFill>
                  <a:schemeClr val="bg1"/>
                </a:solidFill>
                <a:latin typeface="Segoe UI" panose="020B0502040204020203" pitchFamily="34" charset="0"/>
                <a:cs typeface="Segoe UI" panose="020B0502040204020203" pitchFamily="34" charset="0"/>
              </a:rPr>
            </a:br>
            <a:r>
              <a:rPr lang="en-US" sz="1100" dirty="0">
                <a:solidFill>
                  <a:schemeClr val="bg1"/>
                </a:solidFill>
                <a:latin typeface="Segoe UI" panose="020B0502040204020203" pitchFamily="34" charset="0"/>
                <a:cs typeface="Segoe UI" panose="020B0502040204020203" pitchFamily="34" charset="0"/>
              </a:rPr>
              <a:t>    Edge</a:t>
            </a:r>
          </a:p>
        </p:txBody>
      </p:sp>
      <p:pic>
        <p:nvPicPr>
          <p:cNvPr id="10" name="Picture 9" descr="A blue cloud with black background&#10;&#10;Description automatically generated">
            <a:extLst>
              <a:ext uri="{FF2B5EF4-FFF2-40B4-BE49-F238E27FC236}">
                <a16:creationId xmlns:a16="http://schemas.microsoft.com/office/drawing/2014/main" id="{A67F52D7-21F0-47BE-2C41-425E003B15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69680" y="6504257"/>
            <a:ext cx="411691" cy="223172"/>
          </a:xfrm>
          <a:prstGeom prst="rect">
            <a:avLst/>
          </a:prstGeom>
        </p:spPr>
      </p:pic>
      <p:pic>
        <p:nvPicPr>
          <p:cNvPr id="12" name="Graphic 11" descr="Wireless with solid fill">
            <a:extLst>
              <a:ext uri="{FF2B5EF4-FFF2-40B4-BE49-F238E27FC236}">
                <a16:creationId xmlns:a16="http://schemas.microsoft.com/office/drawing/2014/main" id="{23C9A739-7E05-476D-7A82-6861F6226D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30325" y="6446621"/>
            <a:ext cx="331787" cy="331787"/>
          </a:xfrm>
          <a:prstGeom prst="rect">
            <a:avLst/>
          </a:prstGeom>
        </p:spPr>
      </p:pic>
      <p:pic>
        <p:nvPicPr>
          <p:cNvPr id="14" name="Graphic 13" descr="Sound Soft with solid fill">
            <a:extLst>
              <a:ext uri="{FF2B5EF4-FFF2-40B4-BE49-F238E27FC236}">
                <a16:creationId xmlns:a16="http://schemas.microsoft.com/office/drawing/2014/main" id="{84FA4603-D716-51CD-7946-6182DB48F81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39647" y="6443129"/>
            <a:ext cx="335280" cy="335280"/>
          </a:xfrm>
          <a:prstGeom prst="rect">
            <a:avLst/>
          </a:prstGeom>
        </p:spPr>
      </p:pic>
      <p:pic>
        <p:nvPicPr>
          <p:cNvPr id="16" name="Graphic 15" descr="Caret Up with solid fill">
            <a:extLst>
              <a:ext uri="{FF2B5EF4-FFF2-40B4-BE49-F238E27FC236}">
                <a16:creationId xmlns:a16="http://schemas.microsoft.com/office/drawing/2014/main" id="{8CB96A7E-A389-0705-0861-FB11021C182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40053" y="6484475"/>
            <a:ext cx="223520" cy="223520"/>
          </a:xfrm>
          <a:prstGeom prst="rect">
            <a:avLst/>
          </a:prstGeom>
        </p:spPr>
      </p:pic>
      <p:pic>
        <p:nvPicPr>
          <p:cNvPr id="18" name="Graphic 17" descr="Newspaper with solid fill">
            <a:extLst>
              <a:ext uri="{FF2B5EF4-FFF2-40B4-BE49-F238E27FC236}">
                <a16:creationId xmlns:a16="http://schemas.microsoft.com/office/drawing/2014/main" id="{9D76BAB8-8FB7-9EDB-F237-62D5B7BEEF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70568" y="6484475"/>
            <a:ext cx="281939" cy="281939"/>
          </a:xfrm>
          <a:prstGeom prst="rect">
            <a:avLst/>
          </a:prstGeom>
        </p:spPr>
      </p:pic>
    </p:spTree>
    <p:extLst>
      <p:ext uri="{BB962C8B-B14F-4D97-AF65-F5344CB8AC3E}">
        <p14:creationId xmlns:p14="http://schemas.microsoft.com/office/powerpoint/2010/main" val="3120028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BEBFBE7-9D0F-476A-6431-F6658B7EBD70}"/>
            </a:ext>
          </a:extLst>
        </p:cNvPr>
        <p:cNvGrpSpPr/>
        <p:nvPr/>
      </p:nvGrpSpPr>
      <p:grpSpPr>
        <a:xfrm>
          <a:off x="0" y="0"/>
          <a:ext cx="0" cy="0"/>
          <a:chOff x="0" y="0"/>
          <a:chExt cx="0" cy="0"/>
        </a:xfrm>
      </p:grpSpPr>
      <p:sp>
        <p:nvSpPr>
          <p:cNvPr id="7" name="Rectangle 1">
            <a:extLst>
              <a:ext uri="{FF2B5EF4-FFF2-40B4-BE49-F238E27FC236}">
                <a16:creationId xmlns:a16="http://schemas.microsoft.com/office/drawing/2014/main" id="{F3ED68D0-FE9C-D48D-59BD-5F843761CA8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a:extLst>
              <a:ext uri="{FF2B5EF4-FFF2-40B4-BE49-F238E27FC236}">
                <a16:creationId xmlns:a16="http://schemas.microsoft.com/office/drawing/2014/main" id="{986F8BB1-6CB4-ADB0-81E7-C1DE08921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4" y="66682"/>
            <a:ext cx="612588" cy="612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F126E55-9510-DEAD-C988-EE4BEA4FAB4F}"/>
              </a:ext>
            </a:extLst>
          </p:cNvPr>
          <p:cNvSpPr txBox="1"/>
          <p:nvPr/>
        </p:nvSpPr>
        <p:spPr>
          <a:xfrm>
            <a:off x="-72356" y="679270"/>
            <a:ext cx="1144410" cy="261610"/>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Recycle Bin</a:t>
            </a:r>
          </a:p>
        </p:txBody>
      </p:sp>
      <p:pic>
        <p:nvPicPr>
          <p:cNvPr id="1028" name="Picture 4">
            <a:extLst>
              <a:ext uri="{FF2B5EF4-FFF2-40B4-BE49-F238E27FC236}">
                <a16:creationId xmlns:a16="http://schemas.microsoft.com/office/drawing/2014/main" id="{87E3F96F-352D-D99C-0D0B-1ABC709E2E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70" y="989086"/>
            <a:ext cx="564382" cy="5643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14D53D7-D379-42E2-5CA6-E70119E3B304}"/>
              </a:ext>
            </a:extLst>
          </p:cNvPr>
          <p:cNvSpPr txBox="1"/>
          <p:nvPr/>
        </p:nvSpPr>
        <p:spPr>
          <a:xfrm>
            <a:off x="1511" y="1553468"/>
            <a:ext cx="1144410" cy="430887"/>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Microsoft</a:t>
            </a:r>
            <a:br>
              <a:rPr lang="en-US" sz="1100" dirty="0">
                <a:solidFill>
                  <a:schemeClr val="bg1"/>
                </a:solidFill>
                <a:latin typeface="Segoe UI" panose="020B0502040204020203" pitchFamily="34" charset="0"/>
                <a:cs typeface="Segoe UI" panose="020B0502040204020203" pitchFamily="34" charset="0"/>
              </a:rPr>
            </a:br>
            <a:r>
              <a:rPr lang="en-US" sz="1100" dirty="0">
                <a:solidFill>
                  <a:schemeClr val="bg1"/>
                </a:solidFill>
                <a:latin typeface="Segoe UI" panose="020B0502040204020203" pitchFamily="34" charset="0"/>
                <a:cs typeface="Segoe UI" panose="020B0502040204020203" pitchFamily="34" charset="0"/>
              </a:rPr>
              <a:t>    Edge</a:t>
            </a:r>
          </a:p>
        </p:txBody>
      </p:sp>
      <p:pic>
        <p:nvPicPr>
          <p:cNvPr id="13" name="Picture 12" descr="A screenshot of a cell phone&#10;&#10;Description automatically generated">
            <a:extLst>
              <a:ext uri="{FF2B5EF4-FFF2-40B4-BE49-F238E27FC236}">
                <a16:creationId xmlns:a16="http://schemas.microsoft.com/office/drawing/2014/main" id="{7E2907D3-C1BE-CF7F-B6ED-5AD879B4CF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750" y="326254"/>
            <a:ext cx="4570611" cy="6003999"/>
          </a:xfrm>
          <a:prstGeom prst="rect">
            <a:avLst/>
          </a:prstGeom>
        </p:spPr>
      </p:pic>
      <p:pic>
        <p:nvPicPr>
          <p:cNvPr id="21" name="Picture 20">
            <a:hlinkClick r:id="" action="ppaction://hlinkshowjump?jump=nextslide"/>
            <a:extLst>
              <a:ext uri="{FF2B5EF4-FFF2-40B4-BE49-F238E27FC236}">
                <a16:creationId xmlns:a16="http://schemas.microsoft.com/office/drawing/2014/main" id="{22AD828A-72CE-F6CD-135F-DD8DE2AF10B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091" b="86364" l="4051" r="96709">
                        <a14:foregroundMark x1="4051" y1="45455" x2="17468" y2="50000"/>
                        <a14:foregroundMark x1="17468" y1="50000" x2="30127" y2="38636"/>
                        <a14:foregroundMark x1="30127" y1="38636" x2="13671" y2="50000"/>
                        <a14:foregroundMark x1="13671" y1="50000" x2="28101" y2="50000"/>
                        <a14:foregroundMark x1="28101" y1="50000" x2="11899" y2="47727"/>
                        <a14:foregroundMark x1="11899" y1="47727" x2="34937" y2="54545"/>
                        <a14:foregroundMark x1="36962" y1="63636" x2="8608" y2="59091"/>
                        <a14:foregroundMark x1="8608" y1="59091" x2="23797" y2="40909"/>
                        <a14:foregroundMark x1="19494" y1="40909" x2="6076" y2="50000"/>
                        <a14:foregroundMark x1="6076" y1="50000" x2="8608" y2="50000"/>
                        <a14:foregroundMark x1="30380" y1="34091" x2="61772" y2="56818"/>
                        <a14:foregroundMark x1="61772" y1="56818" x2="77722" y2="47727"/>
                        <a14:foregroundMark x1="77722" y1="47727" x2="61772" y2="72727"/>
                        <a14:foregroundMark x1="61772" y1="72727" x2="96709" y2="36364"/>
                        <a14:foregroundMark x1="96709" y1="36364" x2="94937" y2="34091"/>
                        <a14:backgroundMark x1="759" y1="95455" x2="1013" y2="95455"/>
                        <a14:backgroundMark x1="759" y1="2273" x2="1266" y2="2273"/>
                      </a14:backgroundRemoval>
                    </a14:imgEffect>
                  </a14:imgLayer>
                </a14:imgProps>
              </a:ext>
              <a:ext uri="{28A0092B-C50C-407E-A947-70E740481C1C}">
                <a14:useLocalDpi xmlns:a14="http://schemas.microsoft.com/office/drawing/2010/main" val="0"/>
              </a:ext>
            </a:extLst>
          </a:blip>
          <a:stretch>
            <a:fillRect/>
          </a:stretch>
        </p:blipFill>
        <p:spPr>
          <a:xfrm>
            <a:off x="209411" y="5710029"/>
            <a:ext cx="3552330" cy="395703"/>
          </a:xfrm>
          <a:prstGeom prst="rect">
            <a:avLst/>
          </a:prstGeom>
        </p:spPr>
      </p:pic>
      <p:sp>
        <p:nvSpPr>
          <p:cNvPr id="11" name="Rectangle: Rounded Corners 10">
            <a:extLst>
              <a:ext uri="{FF2B5EF4-FFF2-40B4-BE49-F238E27FC236}">
                <a16:creationId xmlns:a16="http://schemas.microsoft.com/office/drawing/2014/main" id="{3508859F-3FE7-86C7-87A4-FE0125A8A1CC}"/>
              </a:ext>
            </a:extLst>
          </p:cNvPr>
          <p:cNvSpPr/>
          <p:nvPr/>
        </p:nvSpPr>
        <p:spPr>
          <a:xfrm>
            <a:off x="-14377" y="6413661"/>
            <a:ext cx="12206941" cy="447439"/>
          </a:xfrm>
          <a:prstGeom prst="roundRect">
            <a:avLst/>
          </a:prstGeom>
          <a:solidFill>
            <a:schemeClr val="tx1">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group of squares&#10;&#10;Description automatically generated with medium confidence">
            <a:extLst>
              <a:ext uri="{FF2B5EF4-FFF2-40B4-BE49-F238E27FC236}">
                <a16:creationId xmlns:a16="http://schemas.microsoft.com/office/drawing/2014/main" id="{3346621E-3632-4295-CB86-66E315FECD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750" y="6501461"/>
            <a:ext cx="303889" cy="289857"/>
          </a:xfrm>
          <a:prstGeom prst="rect">
            <a:avLst/>
          </a:prstGeom>
        </p:spPr>
      </p:pic>
      <p:sp>
        <p:nvSpPr>
          <p:cNvPr id="17" name="TextBox 16">
            <a:extLst>
              <a:ext uri="{FF2B5EF4-FFF2-40B4-BE49-F238E27FC236}">
                <a16:creationId xmlns:a16="http://schemas.microsoft.com/office/drawing/2014/main" id="{63036490-C5EB-9CB0-E03F-8241DED40DEC}"/>
              </a:ext>
            </a:extLst>
          </p:cNvPr>
          <p:cNvSpPr txBox="1"/>
          <p:nvPr/>
        </p:nvSpPr>
        <p:spPr>
          <a:xfrm>
            <a:off x="10911840" y="6421936"/>
            <a:ext cx="1144410" cy="430887"/>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4:22PM</a:t>
            </a:r>
            <a:br>
              <a:rPr lang="en-US" sz="1100" dirty="0">
                <a:solidFill>
                  <a:schemeClr val="bg1"/>
                </a:solidFill>
                <a:latin typeface="Segoe UI" panose="020B0502040204020203" pitchFamily="34" charset="0"/>
                <a:cs typeface="Segoe UI" panose="020B0502040204020203" pitchFamily="34" charset="0"/>
              </a:rPr>
            </a:br>
            <a:r>
              <a:rPr lang="en-US" sz="1100" dirty="0">
                <a:solidFill>
                  <a:schemeClr val="bg1"/>
                </a:solidFill>
                <a:latin typeface="Segoe UI" panose="020B0502040204020203" pitchFamily="34" charset="0"/>
                <a:cs typeface="Segoe UI" panose="020B0502040204020203" pitchFamily="34" charset="0"/>
              </a:rPr>
              <a:t>11/23/2024</a:t>
            </a:r>
          </a:p>
        </p:txBody>
      </p:sp>
      <p:pic>
        <p:nvPicPr>
          <p:cNvPr id="19" name="Picture 18" descr="A rainbow colored logo on a black background&#10;&#10;Description automatically generated">
            <a:hlinkClick r:id="" action="ppaction://hlinkshowjump?jump=nextslide"/>
            <a:extLst>
              <a:ext uri="{FF2B5EF4-FFF2-40B4-BE49-F238E27FC236}">
                <a16:creationId xmlns:a16="http://schemas.microsoft.com/office/drawing/2014/main" id="{20E091B6-B5AE-E4E7-5E8E-E9FA41CA2C9F}"/>
              </a:ext>
            </a:extLst>
          </p:cNvPr>
          <p:cNvPicPr>
            <a:picLocks noChangeAspect="1"/>
          </p:cNvPicPr>
          <p:nvPr/>
        </p:nvPicPr>
        <p:blipFill>
          <a:blip r:embed="rId9">
            <a:extLst>
              <a:ext uri="{28A0092B-C50C-407E-A947-70E740481C1C}">
                <a14:useLocalDpi xmlns:a14="http://schemas.microsoft.com/office/drawing/2010/main" val="0"/>
              </a:ext>
            </a:extLst>
          </a:blip>
          <a:srcRect l="19672" r="19937"/>
          <a:stretch/>
        </p:blipFill>
        <p:spPr>
          <a:xfrm>
            <a:off x="515182" y="6515086"/>
            <a:ext cx="281939" cy="262606"/>
          </a:xfrm>
          <a:prstGeom prst="rect">
            <a:avLst/>
          </a:prstGeom>
        </p:spPr>
      </p:pic>
      <p:pic>
        <p:nvPicPr>
          <p:cNvPr id="20" name="Picture 19" descr="A blue cloud with black background&#10;&#10;Description automatically generated">
            <a:extLst>
              <a:ext uri="{FF2B5EF4-FFF2-40B4-BE49-F238E27FC236}">
                <a16:creationId xmlns:a16="http://schemas.microsoft.com/office/drawing/2014/main" id="{3FD0F1B2-0191-6BB5-065B-F4B6C1B9091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69680" y="6504257"/>
            <a:ext cx="411691" cy="223172"/>
          </a:xfrm>
          <a:prstGeom prst="rect">
            <a:avLst/>
          </a:prstGeom>
        </p:spPr>
      </p:pic>
      <p:pic>
        <p:nvPicPr>
          <p:cNvPr id="22" name="Graphic 21" descr="Wireless with solid fill">
            <a:extLst>
              <a:ext uri="{FF2B5EF4-FFF2-40B4-BE49-F238E27FC236}">
                <a16:creationId xmlns:a16="http://schemas.microsoft.com/office/drawing/2014/main" id="{CA3CAE0F-091D-9E25-B94C-5090F52EE70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0325" y="6446621"/>
            <a:ext cx="331787" cy="331787"/>
          </a:xfrm>
          <a:prstGeom prst="rect">
            <a:avLst/>
          </a:prstGeom>
        </p:spPr>
      </p:pic>
      <p:pic>
        <p:nvPicPr>
          <p:cNvPr id="23" name="Graphic 22" descr="Sound Soft with solid fill">
            <a:extLst>
              <a:ext uri="{FF2B5EF4-FFF2-40B4-BE49-F238E27FC236}">
                <a16:creationId xmlns:a16="http://schemas.microsoft.com/office/drawing/2014/main" id="{677957D6-8786-D667-5207-0E9C1348A97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39647" y="6443129"/>
            <a:ext cx="335280" cy="335280"/>
          </a:xfrm>
          <a:prstGeom prst="rect">
            <a:avLst/>
          </a:prstGeom>
        </p:spPr>
      </p:pic>
      <p:pic>
        <p:nvPicPr>
          <p:cNvPr id="24" name="Graphic 23" descr="Caret Up with solid fill">
            <a:extLst>
              <a:ext uri="{FF2B5EF4-FFF2-40B4-BE49-F238E27FC236}">
                <a16:creationId xmlns:a16="http://schemas.microsoft.com/office/drawing/2014/main" id="{5FD49D43-B934-198D-D8F3-5E02D7D52EC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40053" y="6484475"/>
            <a:ext cx="223520" cy="223520"/>
          </a:xfrm>
          <a:prstGeom prst="rect">
            <a:avLst/>
          </a:prstGeom>
        </p:spPr>
      </p:pic>
      <p:pic>
        <p:nvPicPr>
          <p:cNvPr id="25" name="Graphic 24" descr="Newspaper with solid fill">
            <a:extLst>
              <a:ext uri="{FF2B5EF4-FFF2-40B4-BE49-F238E27FC236}">
                <a16:creationId xmlns:a16="http://schemas.microsoft.com/office/drawing/2014/main" id="{374B718F-17A8-5209-A9A5-739A024BA73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70568" y="6484475"/>
            <a:ext cx="281939" cy="281939"/>
          </a:xfrm>
          <a:prstGeom prst="rect">
            <a:avLst/>
          </a:prstGeom>
        </p:spPr>
      </p:pic>
    </p:spTree>
    <p:extLst>
      <p:ext uri="{BB962C8B-B14F-4D97-AF65-F5344CB8AC3E}">
        <p14:creationId xmlns:p14="http://schemas.microsoft.com/office/powerpoint/2010/main" val="1507760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47576C4-A56E-A636-7D8B-A35C6B3351A2}"/>
            </a:ext>
          </a:extLst>
        </p:cNvPr>
        <p:cNvGrpSpPr/>
        <p:nvPr/>
      </p:nvGrpSpPr>
      <p:grpSpPr>
        <a:xfrm>
          <a:off x="0" y="0"/>
          <a:ext cx="0" cy="0"/>
          <a:chOff x="0" y="0"/>
          <a:chExt cx="0" cy="0"/>
        </a:xfrm>
      </p:grpSpPr>
      <p:sp>
        <p:nvSpPr>
          <p:cNvPr id="7" name="Rectangle 1">
            <a:extLst>
              <a:ext uri="{FF2B5EF4-FFF2-40B4-BE49-F238E27FC236}">
                <a16:creationId xmlns:a16="http://schemas.microsoft.com/office/drawing/2014/main" id="{6A531757-D7B5-94F7-4AA4-6A7A0741504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a:extLst>
              <a:ext uri="{FF2B5EF4-FFF2-40B4-BE49-F238E27FC236}">
                <a16:creationId xmlns:a16="http://schemas.microsoft.com/office/drawing/2014/main" id="{60FCBE9A-882C-45F1-6707-A16C56CAC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4" y="66682"/>
            <a:ext cx="612588" cy="612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AA031A-6B24-0041-B369-4F07709846FE}"/>
              </a:ext>
            </a:extLst>
          </p:cNvPr>
          <p:cNvSpPr txBox="1"/>
          <p:nvPr/>
        </p:nvSpPr>
        <p:spPr>
          <a:xfrm>
            <a:off x="-72356" y="679270"/>
            <a:ext cx="1144410" cy="261610"/>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Recycle Bin</a:t>
            </a:r>
          </a:p>
        </p:txBody>
      </p:sp>
      <p:pic>
        <p:nvPicPr>
          <p:cNvPr id="1028" name="Picture 4">
            <a:extLst>
              <a:ext uri="{FF2B5EF4-FFF2-40B4-BE49-F238E27FC236}">
                <a16:creationId xmlns:a16="http://schemas.microsoft.com/office/drawing/2014/main" id="{25313A26-C825-46F2-7665-B59E932665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70" y="989086"/>
            <a:ext cx="564382" cy="5643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5F33FC5-3387-3DFB-1C00-CDE40C5EE565}"/>
              </a:ext>
            </a:extLst>
          </p:cNvPr>
          <p:cNvSpPr txBox="1"/>
          <p:nvPr/>
        </p:nvSpPr>
        <p:spPr>
          <a:xfrm>
            <a:off x="1511" y="1553468"/>
            <a:ext cx="1144410" cy="430887"/>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Microsoft</a:t>
            </a:r>
            <a:br>
              <a:rPr lang="en-US" sz="1100" dirty="0">
                <a:solidFill>
                  <a:schemeClr val="bg1"/>
                </a:solidFill>
                <a:latin typeface="Segoe UI" panose="020B0502040204020203" pitchFamily="34" charset="0"/>
                <a:cs typeface="Segoe UI" panose="020B0502040204020203" pitchFamily="34" charset="0"/>
              </a:rPr>
            </a:br>
            <a:r>
              <a:rPr lang="en-US" sz="1100" dirty="0">
                <a:solidFill>
                  <a:schemeClr val="bg1"/>
                </a:solidFill>
                <a:latin typeface="Segoe UI" panose="020B0502040204020203" pitchFamily="34" charset="0"/>
                <a:cs typeface="Segoe UI" panose="020B0502040204020203" pitchFamily="34" charset="0"/>
              </a:rPr>
              <a:t>    Edge</a:t>
            </a:r>
          </a:p>
        </p:txBody>
      </p:sp>
      <p:pic>
        <p:nvPicPr>
          <p:cNvPr id="13" name="Picture 12" descr="A screenshot of a cell phone&#10;&#10;Description automatically generated">
            <a:extLst>
              <a:ext uri="{FF2B5EF4-FFF2-40B4-BE49-F238E27FC236}">
                <a16:creationId xmlns:a16="http://schemas.microsoft.com/office/drawing/2014/main" id="{FF1329F0-8930-8B84-E9D6-02BAECF73A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750" y="326254"/>
            <a:ext cx="4570611" cy="6003999"/>
          </a:xfrm>
          <a:prstGeom prst="rect">
            <a:avLst/>
          </a:prstGeom>
        </p:spPr>
      </p:pic>
      <p:pic>
        <p:nvPicPr>
          <p:cNvPr id="21" name="Picture 20">
            <a:hlinkClick r:id="" action="ppaction://hlinkshowjump?jump=nextslide"/>
            <a:extLst>
              <a:ext uri="{FF2B5EF4-FFF2-40B4-BE49-F238E27FC236}">
                <a16:creationId xmlns:a16="http://schemas.microsoft.com/office/drawing/2014/main" id="{AB9BB811-484F-A0CA-E924-48BD2C8AB9F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091" b="86364" l="1519" r="98734">
                        <a14:foregroundMark x1="5316" y1="20455" x2="8608" y2="54545"/>
                        <a14:foregroundMark x1="8101" y1="54545" x2="3038" y2="20455"/>
                        <a14:foregroundMark x1="2025" y1="40909" x2="8861" y2="72727"/>
                        <a14:foregroundMark x1="6076" y1="36364" x2="32658" y2="47727"/>
                        <a14:foregroundMark x1="34684" y1="54545" x2="11139" y2="70455"/>
                        <a14:foregroundMark x1="23544" y1="75000" x2="36709" y2="47727"/>
                        <a14:foregroundMark x1="36709" y1="47727" x2="23038" y2="20455"/>
                        <a14:foregroundMark x1="35190" y1="25000" x2="35949" y2="77273"/>
                        <a14:foregroundMark x1="35696" y1="77273" x2="36962" y2="25000"/>
                        <a14:foregroundMark x1="37215" y1="29545" x2="37215" y2="65909"/>
                        <a14:foregroundMark x1="36709" y1="34091" x2="55190" y2="34091"/>
                        <a14:foregroundMark x1="55190" y1="34091" x2="44810" y2="65909"/>
                        <a14:foregroundMark x1="54177" y1="72727" x2="93671" y2="59091"/>
                        <a14:foregroundMark x1="93671" y1="59091" x2="92911" y2="25000"/>
                        <a14:foregroundMark x1="97468" y1="38636" x2="98734" y2="84091"/>
                      </a14:backgroundRemoval>
                    </a14:imgEffect>
                  </a14:imgLayer>
                </a14:imgProps>
              </a:ext>
              <a:ext uri="{28A0092B-C50C-407E-A947-70E740481C1C}">
                <a14:useLocalDpi xmlns:a14="http://schemas.microsoft.com/office/drawing/2010/main" val="0"/>
              </a:ext>
            </a:extLst>
          </a:blip>
          <a:srcRect/>
          <a:stretch/>
        </p:blipFill>
        <p:spPr>
          <a:xfrm>
            <a:off x="209411" y="5710029"/>
            <a:ext cx="3552330" cy="395702"/>
          </a:xfrm>
          <a:prstGeom prst="rect">
            <a:avLst/>
          </a:prstGeom>
        </p:spPr>
      </p:pic>
      <p:sp>
        <p:nvSpPr>
          <p:cNvPr id="11" name="Rectangle: Rounded Corners 10">
            <a:extLst>
              <a:ext uri="{FF2B5EF4-FFF2-40B4-BE49-F238E27FC236}">
                <a16:creationId xmlns:a16="http://schemas.microsoft.com/office/drawing/2014/main" id="{6F35233D-8E80-DFC9-4C7C-8FDE27AB20EF}"/>
              </a:ext>
            </a:extLst>
          </p:cNvPr>
          <p:cNvSpPr/>
          <p:nvPr/>
        </p:nvSpPr>
        <p:spPr>
          <a:xfrm>
            <a:off x="-14377" y="6413661"/>
            <a:ext cx="12206941" cy="447439"/>
          </a:xfrm>
          <a:prstGeom prst="roundRect">
            <a:avLst/>
          </a:prstGeom>
          <a:solidFill>
            <a:schemeClr val="tx1">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group of squares&#10;&#10;Description automatically generated with medium confidence">
            <a:extLst>
              <a:ext uri="{FF2B5EF4-FFF2-40B4-BE49-F238E27FC236}">
                <a16:creationId xmlns:a16="http://schemas.microsoft.com/office/drawing/2014/main" id="{9C373C5C-4AC3-84C0-B180-5035FBADEA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750" y="6501461"/>
            <a:ext cx="303889" cy="289857"/>
          </a:xfrm>
          <a:prstGeom prst="rect">
            <a:avLst/>
          </a:prstGeom>
        </p:spPr>
      </p:pic>
      <p:sp>
        <p:nvSpPr>
          <p:cNvPr id="17" name="TextBox 16">
            <a:extLst>
              <a:ext uri="{FF2B5EF4-FFF2-40B4-BE49-F238E27FC236}">
                <a16:creationId xmlns:a16="http://schemas.microsoft.com/office/drawing/2014/main" id="{735CA540-F582-48F3-A7B5-B6E8BE9E593A}"/>
              </a:ext>
            </a:extLst>
          </p:cNvPr>
          <p:cNvSpPr txBox="1"/>
          <p:nvPr/>
        </p:nvSpPr>
        <p:spPr>
          <a:xfrm>
            <a:off x="10911840" y="6421936"/>
            <a:ext cx="1144410" cy="430887"/>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4:22PM</a:t>
            </a:r>
            <a:br>
              <a:rPr lang="en-US" sz="1100" dirty="0">
                <a:solidFill>
                  <a:schemeClr val="bg1"/>
                </a:solidFill>
                <a:latin typeface="Segoe UI" panose="020B0502040204020203" pitchFamily="34" charset="0"/>
                <a:cs typeface="Segoe UI" panose="020B0502040204020203" pitchFamily="34" charset="0"/>
              </a:rPr>
            </a:br>
            <a:r>
              <a:rPr lang="en-US" sz="1100" dirty="0">
                <a:solidFill>
                  <a:schemeClr val="bg1"/>
                </a:solidFill>
                <a:latin typeface="Segoe UI" panose="020B0502040204020203" pitchFamily="34" charset="0"/>
                <a:cs typeface="Segoe UI" panose="020B0502040204020203" pitchFamily="34" charset="0"/>
              </a:rPr>
              <a:t>11/23/2024</a:t>
            </a:r>
          </a:p>
        </p:txBody>
      </p:sp>
      <p:pic>
        <p:nvPicPr>
          <p:cNvPr id="19" name="Picture 18" descr="A rainbow colored logo on a black background&#10;&#10;Description automatically generated">
            <a:hlinkClick r:id="" action="ppaction://hlinkshowjump?jump=nextslide"/>
            <a:extLst>
              <a:ext uri="{FF2B5EF4-FFF2-40B4-BE49-F238E27FC236}">
                <a16:creationId xmlns:a16="http://schemas.microsoft.com/office/drawing/2014/main" id="{4F3C6459-4DAA-3A79-3970-C9D057CDD94B}"/>
              </a:ext>
            </a:extLst>
          </p:cNvPr>
          <p:cNvPicPr>
            <a:picLocks noChangeAspect="1"/>
          </p:cNvPicPr>
          <p:nvPr/>
        </p:nvPicPr>
        <p:blipFill>
          <a:blip r:embed="rId9">
            <a:extLst>
              <a:ext uri="{28A0092B-C50C-407E-A947-70E740481C1C}">
                <a14:useLocalDpi xmlns:a14="http://schemas.microsoft.com/office/drawing/2010/main" val="0"/>
              </a:ext>
            </a:extLst>
          </a:blip>
          <a:srcRect l="19672" r="19937"/>
          <a:stretch/>
        </p:blipFill>
        <p:spPr>
          <a:xfrm>
            <a:off x="515182" y="6515086"/>
            <a:ext cx="281939" cy="262606"/>
          </a:xfrm>
          <a:prstGeom prst="rect">
            <a:avLst/>
          </a:prstGeom>
        </p:spPr>
      </p:pic>
      <p:pic>
        <p:nvPicPr>
          <p:cNvPr id="20" name="Picture 19" descr="A blue cloud with black background&#10;&#10;Description automatically generated">
            <a:extLst>
              <a:ext uri="{FF2B5EF4-FFF2-40B4-BE49-F238E27FC236}">
                <a16:creationId xmlns:a16="http://schemas.microsoft.com/office/drawing/2014/main" id="{1A38D3E4-924B-8405-3040-5D7E0D13AA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69680" y="6504257"/>
            <a:ext cx="411691" cy="223172"/>
          </a:xfrm>
          <a:prstGeom prst="rect">
            <a:avLst/>
          </a:prstGeom>
        </p:spPr>
      </p:pic>
      <p:pic>
        <p:nvPicPr>
          <p:cNvPr id="22" name="Graphic 21" descr="Wireless with solid fill">
            <a:extLst>
              <a:ext uri="{FF2B5EF4-FFF2-40B4-BE49-F238E27FC236}">
                <a16:creationId xmlns:a16="http://schemas.microsoft.com/office/drawing/2014/main" id="{F331F8F4-E158-A9CD-A68B-ABB03F1C06F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0325" y="6446621"/>
            <a:ext cx="331787" cy="331787"/>
          </a:xfrm>
          <a:prstGeom prst="rect">
            <a:avLst/>
          </a:prstGeom>
        </p:spPr>
      </p:pic>
      <p:pic>
        <p:nvPicPr>
          <p:cNvPr id="23" name="Graphic 22" descr="Sound Soft with solid fill">
            <a:extLst>
              <a:ext uri="{FF2B5EF4-FFF2-40B4-BE49-F238E27FC236}">
                <a16:creationId xmlns:a16="http://schemas.microsoft.com/office/drawing/2014/main" id="{12B0B210-DDEB-D8E8-17F2-65C1F699679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39647" y="6443129"/>
            <a:ext cx="335280" cy="335280"/>
          </a:xfrm>
          <a:prstGeom prst="rect">
            <a:avLst/>
          </a:prstGeom>
        </p:spPr>
      </p:pic>
      <p:pic>
        <p:nvPicPr>
          <p:cNvPr id="24" name="Graphic 23" descr="Caret Up with solid fill">
            <a:extLst>
              <a:ext uri="{FF2B5EF4-FFF2-40B4-BE49-F238E27FC236}">
                <a16:creationId xmlns:a16="http://schemas.microsoft.com/office/drawing/2014/main" id="{13CA2E7C-F63F-CCE4-36EF-35E397CD385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40053" y="6484475"/>
            <a:ext cx="223520" cy="223520"/>
          </a:xfrm>
          <a:prstGeom prst="rect">
            <a:avLst/>
          </a:prstGeom>
        </p:spPr>
      </p:pic>
      <p:pic>
        <p:nvPicPr>
          <p:cNvPr id="25" name="Graphic 24" descr="Newspaper with solid fill">
            <a:extLst>
              <a:ext uri="{FF2B5EF4-FFF2-40B4-BE49-F238E27FC236}">
                <a16:creationId xmlns:a16="http://schemas.microsoft.com/office/drawing/2014/main" id="{4CFA8857-C9CF-7285-4AC0-C5D1B2E00F3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70568" y="6484475"/>
            <a:ext cx="281939" cy="281939"/>
          </a:xfrm>
          <a:prstGeom prst="rect">
            <a:avLst/>
          </a:prstGeom>
        </p:spPr>
      </p:pic>
    </p:spTree>
    <p:extLst>
      <p:ext uri="{BB962C8B-B14F-4D97-AF65-F5344CB8AC3E}">
        <p14:creationId xmlns:p14="http://schemas.microsoft.com/office/powerpoint/2010/main" val="1367908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B39A0BC-F026-B8CF-1030-9164D29324B8}"/>
            </a:ext>
          </a:extLst>
        </p:cNvPr>
        <p:cNvGrpSpPr/>
        <p:nvPr/>
      </p:nvGrpSpPr>
      <p:grpSpPr>
        <a:xfrm>
          <a:off x="0" y="0"/>
          <a:ext cx="0" cy="0"/>
          <a:chOff x="0" y="0"/>
          <a:chExt cx="0" cy="0"/>
        </a:xfrm>
      </p:grpSpPr>
      <p:sp>
        <p:nvSpPr>
          <p:cNvPr id="7" name="Rectangle 1">
            <a:extLst>
              <a:ext uri="{FF2B5EF4-FFF2-40B4-BE49-F238E27FC236}">
                <a16:creationId xmlns:a16="http://schemas.microsoft.com/office/drawing/2014/main" id="{D626FAEC-0D02-5140-5C4C-7723B702AD9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a:extLst>
              <a:ext uri="{FF2B5EF4-FFF2-40B4-BE49-F238E27FC236}">
                <a16:creationId xmlns:a16="http://schemas.microsoft.com/office/drawing/2014/main" id="{CA68BA94-C27E-4C82-0E8B-F82C8D5B6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4" y="66682"/>
            <a:ext cx="612588" cy="612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94B6D4-7F9A-FACB-A5E7-D40FBDF2B329}"/>
              </a:ext>
            </a:extLst>
          </p:cNvPr>
          <p:cNvSpPr txBox="1"/>
          <p:nvPr/>
        </p:nvSpPr>
        <p:spPr>
          <a:xfrm>
            <a:off x="-72356" y="679270"/>
            <a:ext cx="1144410" cy="261610"/>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Recycle Bin</a:t>
            </a:r>
          </a:p>
        </p:txBody>
      </p:sp>
      <p:pic>
        <p:nvPicPr>
          <p:cNvPr id="1028" name="Picture 4">
            <a:extLst>
              <a:ext uri="{FF2B5EF4-FFF2-40B4-BE49-F238E27FC236}">
                <a16:creationId xmlns:a16="http://schemas.microsoft.com/office/drawing/2014/main" id="{8C0A93CA-7491-3589-21AF-FA5B3F7CB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70" y="989086"/>
            <a:ext cx="564382" cy="5643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01C9370-6128-22AE-3CE7-16592248D10B}"/>
              </a:ext>
            </a:extLst>
          </p:cNvPr>
          <p:cNvSpPr txBox="1"/>
          <p:nvPr/>
        </p:nvSpPr>
        <p:spPr>
          <a:xfrm>
            <a:off x="1511" y="1553468"/>
            <a:ext cx="1144410" cy="430887"/>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Microsoft</a:t>
            </a:r>
            <a:br>
              <a:rPr lang="en-US" sz="1100" dirty="0">
                <a:solidFill>
                  <a:schemeClr val="bg1"/>
                </a:solidFill>
                <a:latin typeface="Segoe UI" panose="020B0502040204020203" pitchFamily="34" charset="0"/>
                <a:cs typeface="Segoe UI" panose="020B0502040204020203" pitchFamily="34" charset="0"/>
              </a:rPr>
            </a:br>
            <a:r>
              <a:rPr lang="en-US" sz="1100" dirty="0">
                <a:solidFill>
                  <a:schemeClr val="bg1"/>
                </a:solidFill>
                <a:latin typeface="Segoe UI" panose="020B0502040204020203" pitchFamily="34" charset="0"/>
                <a:cs typeface="Segoe UI" panose="020B0502040204020203" pitchFamily="34" charset="0"/>
              </a:rPr>
              <a:t>    Edge</a:t>
            </a:r>
          </a:p>
        </p:txBody>
      </p:sp>
      <p:pic>
        <p:nvPicPr>
          <p:cNvPr id="13" name="Picture 12">
            <a:extLst>
              <a:ext uri="{FF2B5EF4-FFF2-40B4-BE49-F238E27FC236}">
                <a16:creationId xmlns:a16="http://schemas.microsoft.com/office/drawing/2014/main" id="{B0EAFC00-AD91-E96A-BD86-8011EBCDBE6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084" y="326255"/>
            <a:ext cx="4570611" cy="6003998"/>
          </a:xfrm>
          <a:prstGeom prst="rect">
            <a:avLst/>
          </a:prstGeom>
        </p:spPr>
      </p:pic>
      <p:pic>
        <p:nvPicPr>
          <p:cNvPr id="21" name="Picture 20">
            <a:hlinkClick r:id="" action="ppaction://hlinkshowjump?jump=nextslide"/>
            <a:extLst>
              <a:ext uri="{FF2B5EF4-FFF2-40B4-BE49-F238E27FC236}">
                <a16:creationId xmlns:a16="http://schemas.microsoft.com/office/drawing/2014/main" id="{E365D98C-FFF2-6FBC-BC63-A76B6202E49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091" b="86364" l="1519" r="98734">
                        <a14:foregroundMark x1="5316" y1="20455" x2="8608" y2="54545"/>
                        <a14:foregroundMark x1="8101" y1="54545" x2="3038" y2="20455"/>
                        <a14:foregroundMark x1="2025" y1="40909" x2="8861" y2="72727"/>
                        <a14:foregroundMark x1="6076" y1="36364" x2="32658" y2="47727"/>
                        <a14:foregroundMark x1="34684" y1="54545" x2="11139" y2="70455"/>
                        <a14:foregroundMark x1="23544" y1="75000" x2="36709" y2="47727"/>
                        <a14:foregroundMark x1="36709" y1="47727" x2="23038" y2="20455"/>
                        <a14:foregroundMark x1="35190" y1="25000" x2="35949" y2="77273"/>
                        <a14:foregroundMark x1="35696" y1="77273" x2="36962" y2="25000"/>
                        <a14:foregroundMark x1="37215" y1="29545" x2="37215" y2="65909"/>
                        <a14:foregroundMark x1="36709" y1="34091" x2="55190" y2="34091"/>
                        <a14:foregroundMark x1="55190" y1="34091" x2="44810" y2="65909"/>
                        <a14:foregroundMark x1="54177" y1="72727" x2="93671" y2="59091"/>
                        <a14:foregroundMark x1="93671" y1="59091" x2="92911" y2="25000"/>
                        <a14:foregroundMark x1="97468" y1="38636" x2="98734" y2="84091"/>
                      </a14:backgroundRemoval>
                    </a14:imgEffect>
                  </a14:imgLayer>
                </a14:imgProps>
              </a:ext>
              <a:ext uri="{28A0092B-C50C-407E-A947-70E740481C1C}">
                <a14:useLocalDpi xmlns:a14="http://schemas.microsoft.com/office/drawing/2010/main" val="0"/>
              </a:ext>
            </a:extLst>
          </a:blip>
          <a:srcRect/>
          <a:stretch/>
        </p:blipFill>
        <p:spPr>
          <a:xfrm>
            <a:off x="157369" y="5710030"/>
            <a:ext cx="3552330" cy="395702"/>
          </a:xfrm>
          <a:prstGeom prst="rect">
            <a:avLst/>
          </a:prstGeom>
        </p:spPr>
      </p:pic>
      <p:pic>
        <p:nvPicPr>
          <p:cNvPr id="9" name="Picture 8" descr="A rainbow colored logo on a black background&#10;&#10;Description automatically generated">
            <a:hlinkClick r:id="" action="ppaction://hlinkshowjump?jump=nextslide"/>
            <a:extLst>
              <a:ext uri="{FF2B5EF4-FFF2-40B4-BE49-F238E27FC236}">
                <a16:creationId xmlns:a16="http://schemas.microsoft.com/office/drawing/2014/main" id="{9676450E-FBE8-46A0-9DC4-A1E1914727FA}"/>
              </a:ext>
            </a:extLst>
          </p:cNvPr>
          <p:cNvPicPr>
            <a:picLocks noChangeAspect="1"/>
          </p:cNvPicPr>
          <p:nvPr/>
        </p:nvPicPr>
        <p:blipFill>
          <a:blip r:embed="rId8">
            <a:extLst>
              <a:ext uri="{28A0092B-C50C-407E-A947-70E740481C1C}">
                <a14:useLocalDpi xmlns:a14="http://schemas.microsoft.com/office/drawing/2010/main" val="0"/>
              </a:ext>
            </a:extLst>
          </a:blip>
          <a:srcRect l="19672" r="19937"/>
          <a:stretch/>
        </p:blipFill>
        <p:spPr>
          <a:xfrm>
            <a:off x="1579779" y="512876"/>
            <a:ext cx="1433025" cy="1334762"/>
          </a:xfrm>
          <a:prstGeom prst="rect">
            <a:avLst/>
          </a:prstGeom>
        </p:spPr>
      </p:pic>
      <p:sp>
        <p:nvSpPr>
          <p:cNvPr id="11" name="TextBox 10">
            <a:extLst>
              <a:ext uri="{FF2B5EF4-FFF2-40B4-BE49-F238E27FC236}">
                <a16:creationId xmlns:a16="http://schemas.microsoft.com/office/drawing/2014/main" id="{BD2B58D4-DC5C-5443-036C-0F4E7410A795}"/>
              </a:ext>
            </a:extLst>
          </p:cNvPr>
          <p:cNvSpPr txBox="1"/>
          <p:nvPr/>
        </p:nvSpPr>
        <p:spPr>
          <a:xfrm>
            <a:off x="157369" y="2763826"/>
            <a:ext cx="4432326" cy="2862322"/>
          </a:xfrm>
          <a:prstGeom prst="rect">
            <a:avLst/>
          </a:prstGeom>
          <a:noFill/>
        </p:spPr>
        <p:txBody>
          <a:bodyPr wrap="square" rtlCol="0">
            <a:spAutoFit/>
          </a:bodyPr>
          <a:lstStyle/>
          <a:p>
            <a:r>
              <a:rPr lang="en-US" dirty="0">
                <a:solidFill>
                  <a:schemeClr val="bg1"/>
                </a:solidFill>
              </a:rPr>
              <a:t>7Zeb is a tech YouTuber who is passionate about the Windows operating system. They create content related to various Windows builds, tutorials on dual-booting different Windows versions, and exploring lesser-known features of Windows operating systems</a:t>
            </a:r>
            <a:br>
              <a:rPr lang="en-US" dirty="0">
                <a:solidFill>
                  <a:schemeClr val="bg1"/>
                </a:solidFill>
              </a:rPr>
            </a:br>
            <a:endParaRPr lang="en-US" dirty="0">
              <a:solidFill>
                <a:schemeClr val="bg1"/>
              </a:solidFill>
            </a:endParaRPr>
          </a:p>
          <a:p>
            <a:r>
              <a:rPr lang="en-US" dirty="0">
                <a:solidFill>
                  <a:schemeClr val="bg1"/>
                </a:solidFill>
              </a:rPr>
              <a:t>Does this seem like something you would watch?</a:t>
            </a:r>
          </a:p>
        </p:txBody>
      </p:sp>
      <p:sp>
        <p:nvSpPr>
          <p:cNvPr id="17" name="Rectangle: Rounded Corners 16">
            <a:extLst>
              <a:ext uri="{FF2B5EF4-FFF2-40B4-BE49-F238E27FC236}">
                <a16:creationId xmlns:a16="http://schemas.microsoft.com/office/drawing/2014/main" id="{AEADA974-1836-8448-47F3-858C79993ABD}"/>
              </a:ext>
            </a:extLst>
          </p:cNvPr>
          <p:cNvSpPr/>
          <p:nvPr/>
        </p:nvSpPr>
        <p:spPr>
          <a:xfrm>
            <a:off x="-14377" y="6413661"/>
            <a:ext cx="12206941" cy="447439"/>
          </a:xfrm>
          <a:prstGeom prst="roundRect">
            <a:avLst/>
          </a:prstGeom>
          <a:solidFill>
            <a:schemeClr val="tx1">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 group of squares&#10;&#10;Description automatically generated with medium confidence">
            <a:extLst>
              <a:ext uri="{FF2B5EF4-FFF2-40B4-BE49-F238E27FC236}">
                <a16:creationId xmlns:a16="http://schemas.microsoft.com/office/drawing/2014/main" id="{908EBB1C-CCF7-8C89-BF99-B7C815CF50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5750" y="6501461"/>
            <a:ext cx="303889" cy="289857"/>
          </a:xfrm>
          <a:prstGeom prst="rect">
            <a:avLst/>
          </a:prstGeom>
        </p:spPr>
      </p:pic>
      <p:sp>
        <p:nvSpPr>
          <p:cNvPr id="20" name="TextBox 19">
            <a:extLst>
              <a:ext uri="{FF2B5EF4-FFF2-40B4-BE49-F238E27FC236}">
                <a16:creationId xmlns:a16="http://schemas.microsoft.com/office/drawing/2014/main" id="{C8D5194D-B3E0-5658-9CB6-648A7554BCEF}"/>
              </a:ext>
            </a:extLst>
          </p:cNvPr>
          <p:cNvSpPr txBox="1"/>
          <p:nvPr/>
        </p:nvSpPr>
        <p:spPr>
          <a:xfrm>
            <a:off x="10911840" y="6421936"/>
            <a:ext cx="1144410" cy="430887"/>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4:22PM</a:t>
            </a:r>
            <a:br>
              <a:rPr lang="en-US" sz="1100" dirty="0">
                <a:solidFill>
                  <a:schemeClr val="bg1"/>
                </a:solidFill>
                <a:latin typeface="Segoe UI" panose="020B0502040204020203" pitchFamily="34" charset="0"/>
                <a:cs typeface="Segoe UI" panose="020B0502040204020203" pitchFamily="34" charset="0"/>
              </a:rPr>
            </a:br>
            <a:r>
              <a:rPr lang="en-US" sz="1100" dirty="0">
                <a:solidFill>
                  <a:schemeClr val="bg1"/>
                </a:solidFill>
                <a:latin typeface="Segoe UI" panose="020B0502040204020203" pitchFamily="34" charset="0"/>
                <a:cs typeface="Segoe UI" panose="020B0502040204020203" pitchFamily="34" charset="0"/>
              </a:rPr>
              <a:t>11/23/2024</a:t>
            </a:r>
          </a:p>
        </p:txBody>
      </p:sp>
      <p:pic>
        <p:nvPicPr>
          <p:cNvPr id="22" name="Picture 21" descr="A rainbow colored logo on a black background&#10;&#10;Description automatically generated">
            <a:hlinkClick r:id="" action="ppaction://hlinkshowjump?jump=nextslide"/>
            <a:extLst>
              <a:ext uri="{FF2B5EF4-FFF2-40B4-BE49-F238E27FC236}">
                <a16:creationId xmlns:a16="http://schemas.microsoft.com/office/drawing/2014/main" id="{CF128545-C20A-C1E5-E203-2049AD26793E}"/>
              </a:ext>
            </a:extLst>
          </p:cNvPr>
          <p:cNvPicPr>
            <a:picLocks noChangeAspect="1"/>
          </p:cNvPicPr>
          <p:nvPr/>
        </p:nvPicPr>
        <p:blipFill>
          <a:blip r:embed="rId8">
            <a:extLst>
              <a:ext uri="{28A0092B-C50C-407E-A947-70E740481C1C}">
                <a14:useLocalDpi xmlns:a14="http://schemas.microsoft.com/office/drawing/2010/main" val="0"/>
              </a:ext>
            </a:extLst>
          </a:blip>
          <a:srcRect l="19672" r="19937"/>
          <a:stretch/>
        </p:blipFill>
        <p:spPr>
          <a:xfrm>
            <a:off x="515182" y="6515086"/>
            <a:ext cx="281939" cy="262606"/>
          </a:xfrm>
          <a:prstGeom prst="rect">
            <a:avLst/>
          </a:prstGeom>
        </p:spPr>
      </p:pic>
      <p:pic>
        <p:nvPicPr>
          <p:cNvPr id="23" name="Picture 22" descr="A blue cloud with black background&#10;&#10;Description automatically generated">
            <a:extLst>
              <a:ext uri="{FF2B5EF4-FFF2-40B4-BE49-F238E27FC236}">
                <a16:creationId xmlns:a16="http://schemas.microsoft.com/office/drawing/2014/main" id="{E1F0CCAD-E470-B387-1D50-54952919C7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69680" y="6504257"/>
            <a:ext cx="411691" cy="223172"/>
          </a:xfrm>
          <a:prstGeom prst="rect">
            <a:avLst/>
          </a:prstGeom>
        </p:spPr>
      </p:pic>
      <p:pic>
        <p:nvPicPr>
          <p:cNvPr id="24" name="Graphic 23" descr="Wireless with solid fill">
            <a:extLst>
              <a:ext uri="{FF2B5EF4-FFF2-40B4-BE49-F238E27FC236}">
                <a16:creationId xmlns:a16="http://schemas.microsoft.com/office/drawing/2014/main" id="{445C1841-A9F8-3FED-357C-EEACC750567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0325" y="6446621"/>
            <a:ext cx="331787" cy="331787"/>
          </a:xfrm>
          <a:prstGeom prst="rect">
            <a:avLst/>
          </a:prstGeom>
        </p:spPr>
      </p:pic>
      <p:pic>
        <p:nvPicPr>
          <p:cNvPr id="25" name="Graphic 24" descr="Sound Soft with solid fill">
            <a:extLst>
              <a:ext uri="{FF2B5EF4-FFF2-40B4-BE49-F238E27FC236}">
                <a16:creationId xmlns:a16="http://schemas.microsoft.com/office/drawing/2014/main" id="{9560C4A3-32D9-495B-F4A9-6B7D131F0C3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39647" y="6443129"/>
            <a:ext cx="335280" cy="335280"/>
          </a:xfrm>
          <a:prstGeom prst="rect">
            <a:avLst/>
          </a:prstGeom>
        </p:spPr>
      </p:pic>
      <p:pic>
        <p:nvPicPr>
          <p:cNvPr id="26" name="Graphic 25" descr="Caret Up with solid fill">
            <a:extLst>
              <a:ext uri="{FF2B5EF4-FFF2-40B4-BE49-F238E27FC236}">
                <a16:creationId xmlns:a16="http://schemas.microsoft.com/office/drawing/2014/main" id="{77DDB34B-A95F-E585-D47D-CA471AE231F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40053" y="6484475"/>
            <a:ext cx="223520" cy="223520"/>
          </a:xfrm>
          <a:prstGeom prst="rect">
            <a:avLst/>
          </a:prstGeom>
        </p:spPr>
      </p:pic>
      <p:pic>
        <p:nvPicPr>
          <p:cNvPr id="27" name="Graphic 26" descr="Newspaper with solid fill">
            <a:extLst>
              <a:ext uri="{FF2B5EF4-FFF2-40B4-BE49-F238E27FC236}">
                <a16:creationId xmlns:a16="http://schemas.microsoft.com/office/drawing/2014/main" id="{368DF1AF-885E-F893-F6CD-AACB9DC6EA3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70568" y="6484475"/>
            <a:ext cx="281939" cy="281939"/>
          </a:xfrm>
          <a:prstGeom prst="rect">
            <a:avLst/>
          </a:prstGeom>
        </p:spPr>
      </p:pic>
    </p:spTree>
    <p:extLst>
      <p:ext uri="{BB962C8B-B14F-4D97-AF65-F5344CB8AC3E}">
        <p14:creationId xmlns:p14="http://schemas.microsoft.com/office/powerpoint/2010/main" val="2132070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200"/>
                                  </p:iterate>
                                  <p:childTnLst>
                                    <p:set>
                                      <p:cBhvr>
                                        <p:cTn id="6" dur="1" fill="hold">
                                          <p:stCondLst>
                                            <p:cond delay="374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A51F9F6-38E7-32A3-F0B9-D4AD76AB6D5D}"/>
            </a:ext>
          </a:extLst>
        </p:cNvPr>
        <p:cNvGrpSpPr/>
        <p:nvPr/>
      </p:nvGrpSpPr>
      <p:grpSpPr>
        <a:xfrm>
          <a:off x="0" y="0"/>
          <a:ext cx="0" cy="0"/>
          <a:chOff x="0" y="0"/>
          <a:chExt cx="0" cy="0"/>
        </a:xfrm>
      </p:grpSpPr>
      <p:sp>
        <p:nvSpPr>
          <p:cNvPr id="7" name="Rectangle 1">
            <a:extLst>
              <a:ext uri="{FF2B5EF4-FFF2-40B4-BE49-F238E27FC236}">
                <a16:creationId xmlns:a16="http://schemas.microsoft.com/office/drawing/2014/main" id="{3A5C5EDE-0CC9-2C6F-98F5-37851AF55FF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a:extLst>
              <a:ext uri="{FF2B5EF4-FFF2-40B4-BE49-F238E27FC236}">
                <a16:creationId xmlns:a16="http://schemas.microsoft.com/office/drawing/2014/main" id="{0BA8590B-BA3C-32D6-4DE7-F573E4CDE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4" y="66682"/>
            <a:ext cx="612588" cy="612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D498125-1613-CFA4-DE3D-F1D9692DA5DD}"/>
              </a:ext>
            </a:extLst>
          </p:cNvPr>
          <p:cNvSpPr txBox="1"/>
          <p:nvPr/>
        </p:nvSpPr>
        <p:spPr>
          <a:xfrm>
            <a:off x="-72356" y="679270"/>
            <a:ext cx="1144410" cy="261610"/>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Recycle Bin</a:t>
            </a:r>
          </a:p>
        </p:txBody>
      </p:sp>
      <p:pic>
        <p:nvPicPr>
          <p:cNvPr id="1028" name="Picture 4">
            <a:extLst>
              <a:ext uri="{FF2B5EF4-FFF2-40B4-BE49-F238E27FC236}">
                <a16:creationId xmlns:a16="http://schemas.microsoft.com/office/drawing/2014/main" id="{7ED4F1C0-9F04-4740-1FCA-C0AE0F451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70" y="989086"/>
            <a:ext cx="564382" cy="5643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5969E6-7469-B8F8-4C1C-D0A734B49850}"/>
              </a:ext>
            </a:extLst>
          </p:cNvPr>
          <p:cNvSpPr txBox="1"/>
          <p:nvPr/>
        </p:nvSpPr>
        <p:spPr>
          <a:xfrm>
            <a:off x="1511" y="1553468"/>
            <a:ext cx="1144410" cy="430887"/>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Microsoft</a:t>
            </a:r>
            <a:br>
              <a:rPr lang="en-US" sz="1100" dirty="0">
                <a:solidFill>
                  <a:schemeClr val="bg1"/>
                </a:solidFill>
                <a:latin typeface="Segoe UI" panose="020B0502040204020203" pitchFamily="34" charset="0"/>
                <a:cs typeface="Segoe UI" panose="020B0502040204020203" pitchFamily="34" charset="0"/>
              </a:rPr>
            </a:br>
            <a:r>
              <a:rPr lang="en-US" sz="1100" dirty="0">
                <a:solidFill>
                  <a:schemeClr val="bg1"/>
                </a:solidFill>
                <a:latin typeface="Segoe UI" panose="020B0502040204020203" pitchFamily="34" charset="0"/>
                <a:cs typeface="Segoe UI" panose="020B0502040204020203" pitchFamily="34" charset="0"/>
              </a:rPr>
              <a:t>    Edge</a:t>
            </a:r>
          </a:p>
        </p:txBody>
      </p:sp>
      <p:sp>
        <p:nvSpPr>
          <p:cNvPr id="11" name="Rectangle: Rounded Corners 10">
            <a:extLst>
              <a:ext uri="{FF2B5EF4-FFF2-40B4-BE49-F238E27FC236}">
                <a16:creationId xmlns:a16="http://schemas.microsoft.com/office/drawing/2014/main" id="{A0097B8C-3505-8164-5B68-5DB1D76B1D73}"/>
              </a:ext>
            </a:extLst>
          </p:cNvPr>
          <p:cNvSpPr/>
          <p:nvPr/>
        </p:nvSpPr>
        <p:spPr>
          <a:xfrm>
            <a:off x="-14377" y="6413661"/>
            <a:ext cx="12206941" cy="447439"/>
          </a:xfrm>
          <a:prstGeom prst="roundRect">
            <a:avLst/>
          </a:prstGeom>
          <a:solidFill>
            <a:schemeClr val="tx1">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squares&#10;&#10;Description automatically generated with medium confidence">
            <a:extLst>
              <a:ext uri="{FF2B5EF4-FFF2-40B4-BE49-F238E27FC236}">
                <a16:creationId xmlns:a16="http://schemas.microsoft.com/office/drawing/2014/main" id="{8A5A7562-88DC-AE37-BD43-2E46792B5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750" y="6501461"/>
            <a:ext cx="303889" cy="289857"/>
          </a:xfrm>
          <a:prstGeom prst="rect">
            <a:avLst/>
          </a:prstGeom>
        </p:spPr>
      </p:pic>
      <p:sp>
        <p:nvSpPr>
          <p:cNvPr id="15" name="TextBox 14">
            <a:extLst>
              <a:ext uri="{FF2B5EF4-FFF2-40B4-BE49-F238E27FC236}">
                <a16:creationId xmlns:a16="http://schemas.microsoft.com/office/drawing/2014/main" id="{FD87C2B3-A74B-BEF7-4ED3-764BEB391B36}"/>
              </a:ext>
            </a:extLst>
          </p:cNvPr>
          <p:cNvSpPr txBox="1"/>
          <p:nvPr/>
        </p:nvSpPr>
        <p:spPr>
          <a:xfrm>
            <a:off x="10911840" y="6421936"/>
            <a:ext cx="1144410" cy="430887"/>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4:22PM</a:t>
            </a:r>
            <a:br>
              <a:rPr lang="en-US" sz="1100" dirty="0">
                <a:solidFill>
                  <a:schemeClr val="bg1"/>
                </a:solidFill>
                <a:latin typeface="Segoe UI" panose="020B0502040204020203" pitchFamily="34" charset="0"/>
                <a:cs typeface="Segoe UI" panose="020B0502040204020203" pitchFamily="34" charset="0"/>
              </a:rPr>
            </a:br>
            <a:r>
              <a:rPr lang="en-US" sz="1100" dirty="0">
                <a:solidFill>
                  <a:schemeClr val="bg1"/>
                </a:solidFill>
                <a:latin typeface="Segoe UI" panose="020B0502040204020203" pitchFamily="34" charset="0"/>
                <a:cs typeface="Segoe UI" panose="020B0502040204020203" pitchFamily="34" charset="0"/>
              </a:rPr>
              <a:t>11/23/2024</a:t>
            </a:r>
          </a:p>
        </p:txBody>
      </p:sp>
      <p:pic>
        <p:nvPicPr>
          <p:cNvPr id="17" name="Picture 16" descr="A rainbow colored logo on a black background&#10;&#10;Description automatically generated">
            <a:hlinkClick r:id="" action="ppaction://hlinkshowjump?jump=nextslide"/>
            <a:extLst>
              <a:ext uri="{FF2B5EF4-FFF2-40B4-BE49-F238E27FC236}">
                <a16:creationId xmlns:a16="http://schemas.microsoft.com/office/drawing/2014/main" id="{755AFACA-68D3-2AFC-9197-7FC7CE26096B}"/>
              </a:ext>
            </a:extLst>
          </p:cNvPr>
          <p:cNvPicPr>
            <a:picLocks noChangeAspect="1"/>
          </p:cNvPicPr>
          <p:nvPr/>
        </p:nvPicPr>
        <p:blipFill>
          <a:blip r:embed="rId6">
            <a:extLst>
              <a:ext uri="{28A0092B-C50C-407E-A947-70E740481C1C}">
                <a14:useLocalDpi xmlns:a14="http://schemas.microsoft.com/office/drawing/2010/main" val="0"/>
              </a:ext>
            </a:extLst>
          </a:blip>
          <a:srcRect l="19672" r="19937"/>
          <a:stretch/>
        </p:blipFill>
        <p:spPr>
          <a:xfrm>
            <a:off x="515182" y="6515086"/>
            <a:ext cx="281939" cy="262606"/>
          </a:xfrm>
          <a:prstGeom prst="rect">
            <a:avLst/>
          </a:prstGeom>
        </p:spPr>
      </p:pic>
      <p:pic>
        <p:nvPicPr>
          <p:cNvPr id="19" name="Picture 18" descr="A blue cloud with black background&#10;&#10;Description automatically generated">
            <a:extLst>
              <a:ext uri="{FF2B5EF4-FFF2-40B4-BE49-F238E27FC236}">
                <a16:creationId xmlns:a16="http://schemas.microsoft.com/office/drawing/2014/main" id="{6AF884ED-BD84-29A3-8022-F648492E29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69680" y="6504257"/>
            <a:ext cx="411691" cy="223172"/>
          </a:xfrm>
          <a:prstGeom prst="rect">
            <a:avLst/>
          </a:prstGeom>
        </p:spPr>
      </p:pic>
      <p:pic>
        <p:nvPicPr>
          <p:cNvPr id="20" name="Graphic 19" descr="Wireless with solid fill">
            <a:extLst>
              <a:ext uri="{FF2B5EF4-FFF2-40B4-BE49-F238E27FC236}">
                <a16:creationId xmlns:a16="http://schemas.microsoft.com/office/drawing/2014/main" id="{6741EB60-F863-6C8C-F22A-CD293EEAA4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30325" y="6446621"/>
            <a:ext cx="331787" cy="331787"/>
          </a:xfrm>
          <a:prstGeom prst="rect">
            <a:avLst/>
          </a:prstGeom>
        </p:spPr>
      </p:pic>
      <p:pic>
        <p:nvPicPr>
          <p:cNvPr id="21" name="Graphic 20" descr="Sound Soft with solid fill">
            <a:extLst>
              <a:ext uri="{FF2B5EF4-FFF2-40B4-BE49-F238E27FC236}">
                <a16:creationId xmlns:a16="http://schemas.microsoft.com/office/drawing/2014/main" id="{44521140-4179-666D-5D78-5CAF1F10872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39647" y="6443129"/>
            <a:ext cx="335280" cy="335280"/>
          </a:xfrm>
          <a:prstGeom prst="rect">
            <a:avLst/>
          </a:prstGeom>
        </p:spPr>
      </p:pic>
      <p:pic>
        <p:nvPicPr>
          <p:cNvPr id="22" name="Graphic 21" descr="Caret Up with solid fill">
            <a:extLst>
              <a:ext uri="{FF2B5EF4-FFF2-40B4-BE49-F238E27FC236}">
                <a16:creationId xmlns:a16="http://schemas.microsoft.com/office/drawing/2014/main" id="{75BCE32E-89F5-5D49-2A2D-0F907871A2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40053" y="6484475"/>
            <a:ext cx="223520" cy="223520"/>
          </a:xfrm>
          <a:prstGeom prst="rect">
            <a:avLst/>
          </a:prstGeom>
        </p:spPr>
      </p:pic>
      <p:pic>
        <p:nvPicPr>
          <p:cNvPr id="23" name="Graphic 22" descr="Newspaper with solid fill">
            <a:extLst>
              <a:ext uri="{FF2B5EF4-FFF2-40B4-BE49-F238E27FC236}">
                <a16:creationId xmlns:a16="http://schemas.microsoft.com/office/drawing/2014/main" id="{D99C6F94-E4A7-CD69-8B5E-2162147680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70568" y="6484475"/>
            <a:ext cx="281939" cy="281939"/>
          </a:xfrm>
          <a:prstGeom prst="rect">
            <a:avLst/>
          </a:prstGeom>
        </p:spPr>
      </p:pic>
    </p:spTree>
    <p:extLst>
      <p:ext uri="{BB962C8B-B14F-4D97-AF65-F5344CB8AC3E}">
        <p14:creationId xmlns:p14="http://schemas.microsoft.com/office/powerpoint/2010/main" val="3201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37BAF51-ACB7-D3BD-3E75-6D9EA20E635C}"/>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7E546D7-B273-163F-076F-B4F6069BE70F}"/>
              </a:ext>
            </a:extLst>
          </p:cNvPr>
          <p:cNvSpPr/>
          <p:nvPr/>
        </p:nvSpPr>
        <p:spPr>
          <a:xfrm>
            <a:off x="19084" y="1735767"/>
            <a:ext cx="6154691" cy="4608112"/>
          </a:xfrm>
          <a:prstGeom prst="roundRect">
            <a:avLst>
              <a:gd name="adj" fmla="val 4008"/>
            </a:avLst>
          </a:prstGeom>
          <a:solidFill>
            <a:schemeClr val="tx1">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388DA417-2019-BF5F-0D1E-FBE87DD8765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a:extLst>
              <a:ext uri="{FF2B5EF4-FFF2-40B4-BE49-F238E27FC236}">
                <a16:creationId xmlns:a16="http://schemas.microsoft.com/office/drawing/2014/main" id="{5309F65C-F398-0F54-0A70-1F962A676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4" y="66682"/>
            <a:ext cx="612588" cy="612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CA16C9A-25CF-5EA0-CF1C-A10868C55AEE}"/>
              </a:ext>
            </a:extLst>
          </p:cNvPr>
          <p:cNvSpPr txBox="1"/>
          <p:nvPr/>
        </p:nvSpPr>
        <p:spPr>
          <a:xfrm>
            <a:off x="-72356" y="679270"/>
            <a:ext cx="1144410" cy="261610"/>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Recycle Bin</a:t>
            </a:r>
          </a:p>
        </p:txBody>
      </p:sp>
      <p:pic>
        <p:nvPicPr>
          <p:cNvPr id="1028" name="Picture 4">
            <a:extLst>
              <a:ext uri="{FF2B5EF4-FFF2-40B4-BE49-F238E27FC236}">
                <a16:creationId xmlns:a16="http://schemas.microsoft.com/office/drawing/2014/main" id="{3FB9DDFB-0CDC-D021-3BF4-CCC43D0E4A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70" y="989086"/>
            <a:ext cx="564382" cy="5643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BF2B759-FBB2-DA49-FFFC-478E60D15F12}"/>
              </a:ext>
            </a:extLst>
          </p:cNvPr>
          <p:cNvSpPr txBox="1"/>
          <p:nvPr/>
        </p:nvSpPr>
        <p:spPr>
          <a:xfrm>
            <a:off x="91770" y="1859229"/>
            <a:ext cx="1217521" cy="584775"/>
          </a:xfrm>
          <a:prstGeom prst="rect">
            <a:avLst/>
          </a:prstGeom>
          <a:noFill/>
        </p:spPr>
        <p:txBody>
          <a:bodyPr wrap="square" rtlCol="0">
            <a:spAutoFit/>
          </a:bodyPr>
          <a:lstStyle/>
          <a:p>
            <a:r>
              <a:rPr lang="en-US" sz="3200" dirty="0">
                <a:solidFill>
                  <a:schemeClr val="bg1"/>
                </a:solidFill>
                <a:latin typeface="Segoe UI" panose="020B0502040204020203" pitchFamily="34" charset="0"/>
                <a:cs typeface="Segoe UI" panose="020B0502040204020203" pitchFamily="34" charset="0"/>
              </a:rPr>
              <a:t>Start</a:t>
            </a:r>
          </a:p>
        </p:txBody>
      </p:sp>
      <p:pic>
        <p:nvPicPr>
          <p:cNvPr id="11" name="Picture 10" descr="A computer screen with a green and blue background&#10;&#10;Description automatically generated">
            <a:extLst>
              <a:ext uri="{FF2B5EF4-FFF2-40B4-BE49-F238E27FC236}">
                <a16:creationId xmlns:a16="http://schemas.microsoft.com/office/drawing/2014/main" id="{D78D72E6-6829-FB6F-FED7-4F7824A37B10}"/>
              </a:ext>
            </a:extLst>
          </p:cNvPr>
          <p:cNvPicPr>
            <a:picLocks noChangeAspect="1"/>
          </p:cNvPicPr>
          <p:nvPr/>
        </p:nvPicPr>
        <p:blipFill>
          <a:blip r:embed="rId5"/>
          <a:stretch>
            <a:fillRect/>
          </a:stretch>
        </p:blipFill>
        <p:spPr>
          <a:xfrm>
            <a:off x="3251689" y="1868083"/>
            <a:ext cx="589845" cy="584775"/>
          </a:xfrm>
          <a:prstGeom prst="rect">
            <a:avLst/>
          </a:prstGeom>
        </p:spPr>
      </p:pic>
      <p:sp>
        <p:nvSpPr>
          <p:cNvPr id="13" name="TextBox 12">
            <a:extLst>
              <a:ext uri="{FF2B5EF4-FFF2-40B4-BE49-F238E27FC236}">
                <a16:creationId xmlns:a16="http://schemas.microsoft.com/office/drawing/2014/main" id="{C986CE71-2127-B5A4-96E5-585A423A5E8F}"/>
              </a:ext>
            </a:extLst>
          </p:cNvPr>
          <p:cNvSpPr txBox="1"/>
          <p:nvPr/>
        </p:nvSpPr>
        <p:spPr>
          <a:xfrm>
            <a:off x="3790133" y="1868083"/>
            <a:ext cx="1217521" cy="584775"/>
          </a:xfrm>
          <a:prstGeom prst="rect">
            <a:avLst/>
          </a:prstGeom>
          <a:noFill/>
        </p:spPr>
        <p:txBody>
          <a:bodyPr wrap="square" rtlCol="0">
            <a:spAutoFit/>
          </a:bodyPr>
          <a:lstStyle/>
          <a:p>
            <a:r>
              <a:rPr lang="en-US" sz="3200" dirty="0">
                <a:solidFill>
                  <a:schemeClr val="bg1"/>
                </a:solidFill>
                <a:latin typeface="Segoe UI" panose="020B0502040204020203" pitchFamily="34" charset="0"/>
                <a:cs typeface="Segoe UI" panose="020B0502040204020203" pitchFamily="34" charset="0"/>
              </a:rPr>
              <a:t>7Zeb</a:t>
            </a:r>
          </a:p>
        </p:txBody>
      </p:sp>
      <p:pic>
        <p:nvPicPr>
          <p:cNvPr id="19" name="Graphic 18" descr="Power with solid fill">
            <a:hlinkClick r:id="rId6" action="ppaction://hlinksldjump"/>
            <a:extLst>
              <a:ext uri="{FF2B5EF4-FFF2-40B4-BE49-F238E27FC236}">
                <a16:creationId xmlns:a16="http://schemas.microsoft.com/office/drawing/2014/main" id="{F9F89E12-EB0F-A624-DD96-8C89BF5D61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46098" y="1868083"/>
            <a:ext cx="517986" cy="517986"/>
          </a:xfrm>
          <a:prstGeom prst="rect">
            <a:avLst/>
          </a:prstGeom>
        </p:spPr>
      </p:pic>
      <p:pic>
        <p:nvPicPr>
          <p:cNvPr id="21" name="Graphic 20" descr="Single gear with solid fill">
            <a:extLst>
              <a:ext uri="{FF2B5EF4-FFF2-40B4-BE49-F238E27FC236}">
                <a16:creationId xmlns:a16="http://schemas.microsoft.com/office/drawing/2014/main" id="{06C7C613-37F4-00CC-9958-08266FD5F1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56836" y="1901477"/>
            <a:ext cx="517986" cy="517986"/>
          </a:xfrm>
          <a:prstGeom prst="rect">
            <a:avLst/>
          </a:prstGeom>
        </p:spPr>
      </p:pic>
      <p:sp>
        <p:nvSpPr>
          <p:cNvPr id="22" name="Rectangle: Rounded Corners 21">
            <a:extLst>
              <a:ext uri="{FF2B5EF4-FFF2-40B4-BE49-F238E27FC236}">
                <a16:creationId xmlns:a16="http://schemas.microsoft.com/office/drawing/2014/main" id="{AECDB957-C312-2B55-3AE1-E4E8AA275941}"/>
              </a:ext>
            </a:extLst>
          </p:cNvPr>
          <p:cNvSpPr/>
          <p:nvPr/>
        </p:nvSpPr>
        <p:spPr>
          <a:xfrm>
            <a:off x="135750" y="2559739"/>
            <a:ext cx="5928334" cy="424106"/>
          </a:xfrm>
          <a:prstGeom prst="roundRect">
            <a:avLst>
              <a:gd name="adj" fmla="val 50000"/>
            </a:avLst>
          </a:prstGeom>
          <a:solidFill>
            <a:schemeClr val="tx1"/>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Magnifying glass with solid fill">
            <a:extLst>
              <a:ext uri="{FF2B5EF4-FFF2-40B4-BE49-F238E27FC236}">
                <a16:creationId xmlns:a16="http://schemas.microsoft.com/office/drawing/2014/main" id="{42AD115F-4352-A4E5-C28C-6B8519C5BB3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0769" y="2656814"/>
            <a:ext cx="259080" cy="259080"/>
          </a:xfrm>
          <a:prstGeom prst="rect">
            <a:avLst/>
          </a:prstGeom>
        </p:spPr>
      </p:pic>
      <p:sp>
        <p:nvSpPr>
          <p:cNvPr id="23" name="TextBox 22">
            <a:extLst>
              <a:ext uri="{FF2B5EF4-FFF2-40B4-BE49-F238E27FC236}">
                <a16:creationId xmlns:a16="http://schemas.microsoft.com/office/drawing/2014/main" id="{86E1F4E6-03E7-3363-D4FF-F433E5234ED3}"/>
              </a:ext>
            </a:extLst>
          </p:cNvPr>
          <p:cNvSpPr txBox="1"/>
          <p:nvPr/>
        </p:nvSpPr>
        <p:spPr>
          <a:xfrm>
            <a:off x="493866" y="2603873"/>
            <a:ext cx="4914426" cy="369332"/>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Search for apps, settings, and documents.</a:t>
            </a:r>
          </a:p>
        </p:txBody>
      </p:sp>
      <p:pic>
        <p:nvPicPr>
          <p:cNvPr id="24" name="Picture 2">
            <a:extLst>
              <a:ext uri="{FF2B5EF4-FFF2-40B4-BE49-F238E27FC236}">
                <a16:creationId xmlns:a16="http://schemas.microsoft.com/office/drawing/2014/main" id="{540B20EA-9C41-0826-64D3-958D92E05D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769" y="3149995"/>
            <a:ext cx="435798" cy="43579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7140BB3-E5DF-DCF1-5FCC-831375800F4B}"/>
              </a:ext>
            </a:extLst>
          </p:cNvPr>
          <p:cNvSpPr txBox="1"/>
          <p:nvPr/>
        </p:nvSpPr>
        <p:spPr>
          <a:xfrm>
            <a:off x="205849" y="3611299"/>
            <a:ext cx="505638" cy="261610"/>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Edge</a:t>
            </a:r>
          </a:p>
        </p:txBody>
      </p:sp>
      <p:pic>
        <p:nvPicPr>
          <p:cNvPr id="26" name="Picture 4">
            <a:extLst>
              <a:ext uri="{FF2B5EF4-FFF2-40B4-BE49-F238E27FC236}">
                <a16:creationId xmlns:a16="http://schemas.microsoft.com/office/drawing/2014/main" id="{4FA30E31-2856-71A3-51CA-0791BA44D1B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8252" y="3138602"/>
            <a:ext cx="492764" cy="45858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Rounded Corners 26">
            <a:extLst>
              <a:ext uri="{FF2B5EF4-FFF2-40B4-BE49-F238E27FC236}">
                <a16:creationId xmlns:a16="http://schemas.microsoft.com/office/drawing/2014/main" id="{DDF16634-DFDE-D4FD-9006-ECE4F04AC12F}"/>
              </a:ext>
            </a:extLst>
          </p:cNvPr>
          <p:cNvSpPr/>
          <p:nvPr/>
        </p:nvSpPr>
        <p:spPr>
          <a:xfrm>
            <a:off x="-14377" y="6413661"/>
            <a:ext cx="12206941" cy="447439"/>
          </a:xfrm>
          <a:prstGeom prst="roundRect">
            <a:avLst/>
          </a:prstGeom>
          <a:solidFill>
            <a:schemeClr val="tx1">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group of squares&#10;&#10;Description automatically generated with medium confidence">
            <a:extLst>
              <a:ext uri="{FF2B5EF4-FFF2-40B4-BE49-F238E27FC236}">
                <a16:creationId xmlns:a16="http://schemas.microsoft.com/office/drawing/2014/main" id="{F4B72B9C-AEB4-6637-D392-DB2AB9B246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5750" y="6501461"/>
            <a:ext cx="303889" cy="289857"/>
          </a:xfrm>
          <a:prstGeom prst="rect">
            <a:avLst/>
          </a:prstGeom>
        </p:spPr>
      </p:pic>
      <p:sp>
        <p:nvSpPr>
          <p:cNvPr id="29" name="TextBox 28">
            <a:extLst>
              <a:ext uri="{FF2B5EF4-FFF2-40B4-BE49-F238E27FC236}">
                <a16:creationId xmlns:a16="http://schemas.microsoft.com/office/drawing/2014/main" id="{6AFD37C8-32F6-C91E-5810-342314584CAE}"/>
              </a:ext>
            </a:extLst>
          </p:cNvPr>
          <p:cNvSpPr txBox="1"/>
          <p:nvPr/>
        </p:nvSpPr>
        <p:spPr>
          <a:xfrm>
            <a:off x="10911840" y="6421936"/>
            <a:ext cx="1144410" cy="430887"/>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4:22PM</a:t>
            </a:r>
            <a:br>
              <a:rPr lang="en-US" sz="1100" dirty="0">
                <a:solidFill>
                  <a:schemeClr val="bg1"/>
                </a:solidFill>
                <a:latin typeface="Segoe UI" panose="020B0502040204020203" pitchFamily="34" charset="0"/>
                <a:cs typeface="Segoe UI" panose="020B0502040204020203" pitchFamily="34" charset="0"/>
              </a:rPr>
            </a:br>
            <a:r>
              <a:rPr lang="en-US" sz="1100" dirty="0">
                <a:solidFill>
                  <a:schemeClr val="bg1"/>
                </a:solidFill>
                <a:latin typeface="Segoe UI" panose="020B0502040204020203" pitchFamily="34" charset="0"/>
                <a:cs typeface="Segoe UI" panose="020B0502040204020203" pitchFamily="34" charset="0"/>
              </a:rPr>
              <a:t>11/23/2024</a:t>
            </a:r>
          </a:p>
        </p:txBody>
      </p:sp>
      <p:pic>
        <p:nvPicPr>
          <p:cNvPr id="30" name="Picture 29" descr="A rainbow colored logo on a black background&#10;&#10;Description automatically generated">
            <a:hlinkClick r:id="" action="ppaction://hlinkshowjump?jump=nextslide"/>
            <a:extLst>
              <a:ext uri="{FF2B5EF4-FFF2-40B4-BE49-F238E27FC236}">
                <a16:creationId xmlns:a16="http://schemas.microsoft.com/office/drawing/2014/main" id="{30590FED-4181-B5D2-FE65-A728BB19A64C}"/>
              </a:ext>
            </a:extLst>
          </p:cNvPr>
          <p:cNvPicPr>
            <a:picLocks noChangeAspect="1"/>
          </p:cNvPicPr>
          <p:nvPr/>
        </p:nvPicPr>
        <p:blipFill>
          <a:blip r:embed="rId15">
            <a:extLst>
              <a:ext uri="{28A0092B-C50C-407E-A947-70E740481C1C}">
                <a14:useLocalDpi xmlns:a14="http://schemas.microsoft.com/office/drawing/2010/main" val="0"/>
              </a:ext>
            </a:extLst>
          </a:blip>
          <a:srcRect l="19672" r="19937"/>
          <a:stretch/>
        </p:blipFill>
        <p:spPr>
          <a:xfrm>
            <a:off x="515182" y="6515086"/>
            <a:ext cx="281939" cy="262606"/>
          </a:xfrm>
          <a:prstGeom prst="rect">
            <a:avLst/>
          </a:prstGeom>
        </p:spPr>
      </p:pic>
      <p:pic>
        <p:nvPicPr>
          <p:cNvPr id="31" name="Picture 30" descr="A blue cloud with black background&#10;&#10;Description automatically generated">
            <a:extLst>
              <a:ext uri="{FF2B5EF4-FFF2-40B4-BE49-F238E27FC236}">
                <a16:creationId xmlns:a16="http://schemas.microsoft.com/office/drawing/2014/main" id="{A2F7FE6B-B356-1406-C181-E2BA2E7C923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569680" y="6504257"/>
            <a:ext cx="411691" cy="223172"/>
          </a:xfrm>
          <a:prstGeom prst="rect">
            <a:avLst/>
          </a:prstGeom>
        </p:spPr>
      </p:pic>
      <p:pic>
        <p:nvPicPr>
          <p:cNvPr id="32" name="Graphic 31" descr="Wireless with solid fill">
            <a:extLst>
              <a:ext uri="{FF2B5EF4-FFF2-40B4-BE49-F238E27FC236}">
                <a16:creationId xmlns:a16="http://schemas.microsoft.com/office/drawing/2014/main" id="{0B2F385B-7DED-817D-4E91-3956833A1C3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30325" y="6446621"/>
            <a:ext cx="331787" cy="331787"/>
          </a:xfrm>
          <a:prstGeom prst="rect">
            <a:avLst/>
          </a:prstGeom>
        </p:spPr>
      </p:pic>
      <p:pic>
        <p:nvPicPr>
          <p:cNvPr id="33" name="Graphic 32" descr="Sound Soft with solid fill">
            <a:extLst>
              <a:ext uri="{FF2B5EF4-FFF2-40B4-BE49-F238E27FC236}">
                <a16:creationId xmlns:a16="http://schemas.microsoft.com/office/drawing/2014/main" id="{4FD301A6-1456-1E8E-EEDE-A1AD842DF1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9647" y="6443129"/>
            <a:ext cx="335280" cy="335280"/>
          </a:xfrm>
          <a:prstGeom prst="rect">
            <a:avLst/>
          </a:prstGeom>
        </p:spPr>
      </p:pic>
      <p:pic>
        <p:nvPicPr>
          <p:cNvPr id="34" name="Graphic 33" descr="Caret Up with solid fill">
            <a:extLst>
              <a:ext uri="{FF2B5EF4-FFF2-40B4-BE49-F238E27FC236}">
                <a16:creationId xmlns:a16="http://schemas.microsoft.com/office/drawing/2014/main" id="{5BBA1941-7440-ADD2-CFA3-3B0D14A2FAB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740053" y="6484475"/>
            <a:ext cx="223520" cy="223520"/>
          </a:xfrm>
          <a:prstGeom prst="rect">
            <a:avLst/>
          </a:prstGeom>
        </p:spPr>
      </p:pic>
      <p:pic>
        <p:nvPicPr>
          <p:cNvPr id="35" name="Graphic 34" descr="Newspaper with solid fill">
            <a:extLst>
              <a:ext uri="{FF2B5EF4-FFF2-40B4-BE49-F238E27FC236}">
                <a16:creationId xmlns:a16="http://schemas.microsoft.com/office/drawing/2014/main" id="{72EADB38-F044-390E-D783-CA23E64D0D8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470568" y="6484475"/>
            <a:ext cx="281939" cy="281939"/>
          </a:xfrm>
          <a:prstGeom prst="rect">
            <a:avLst/>
          </a:prstGeom>
        </p:spPr>
      </p:pic>
      <p:sp>
        <p:nvSpPr>
          <p:cNvPr id="2" name="TextBox 1">
            <a:extLst>
              <a:ext uri="{FF2B5EF4-FFF2-40B4-BE49-F238E27FC236}">
                <a16:creationId xmlns:a16="http://schemas.microsoft.com/office/drawing/2014/main" id="{78D448AF-A04C-18C2-CB69-E3ADA8AFED68}"/>
              </a:ext>
            </a:extLst>
          </p:cNvPr>
          <p:cNvSpPr txBox="1"/>
          <p:nvPr/>
        </p:nvSpPr>
        <p:spPr>
          <a:xfrm>
            <a:off x="898252" y="3621137"/>
            <a:ext cx="608915" cy="261610"/>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Word</a:t>
            </a:r>
          </a:p>
        </p:txBody>
      </p:sp>
    </p:spTree>
    <p:extLst>
      <p:ext uri="{BB962C8B-B14F-4D97-AF65-F5344CB8AC3E}">
        <p14:creationId xmlns:p14="http://schemas.microsoft.com/office/powerpoint/2010/main" val="1281892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33CDA6E-F0EA-7662-1E48-4DCDAEB9805C}"/>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CEBB9AE-AC91-54C8-143C-F4EB3CD587BD}"/>
              </a:ext>
            </a:extLst>
          </p:cNvPr>
          <p:cNvSpPr/>
          <p:nvPr/>
        </p:nvSpPr>
        <p:spPr>
          <a:xfrm>
            <a:off x="19084" y="1735767"/>
            <a:ext cx="6154691" cy="4608112"/>
          </a:xfrm>
          <a:prstGeom prst="roundRect">
            <a:avLst>
              <a:gd name="adj" fmla="val 4008"/>
            </a:avLst>
          </a:prstGeom>
          <a:solidFill>
            <a:schemeClr val="tx1">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E01F8A5E-B997-D844-F5B3-3F70077461D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a:extLst>
              <a:ext uri="{FF2B5EF4-FFF2-40B4-BE49-F238E27FC236}">
                <a16:creationId xmlns:a16="http://schemas.microsoft.com/office/drawing/2014/main" id="{9AEC52CF-71B4-A7DD-E0F1-2E9206983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4" y="66682"/>
            <a:ext cx="612588" cy="612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E1FDEDF-1D79-F923-97E3-F0B1BD613D44}"/>
              </a:ext>
            </a:extLst>
          </p:cNvPr>
          <p:cNvSpPr txBox="1"/>
          <p:nvPr/>
        </p:nvSpPr>
        <p:spPr>
          <a:xfrm>
            <a:off x="-72356" y="679270"/>
            <a:ext cx="1144410" cy="261610"/>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Recycle Bin</a:t>
            </a:r>
          </a:p>
        </p:txBody>
      </p:sp>
      <p:pic>
        <p:nvPicPr>
          <p:cNvPr id="1028" name="Picture 4">
            <a:extLst>
              <a:ext uri="{FF2B5EF4-FFF2-40B4-BE49-F238E27FC236}">
                <a16:creationId xmlns:a16="http://schemas.microsoft.com/office/drawing/2014/main" id="{B46A8CB2-2291-1EFC-BE45-7345C261DC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70" y="989086"/>
            <a:ext cx="564382" cy="5643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07AA80-D6B4-6EA9-FCBA-906E291AE436}"/>
              </a:ext>
            </a:extLst>
          </p:cNvPr>
          <p:cNvSpPr txBox="1"/>
          <p:nvPr/>
        </p:nvSpPr>
        <p:spPr>
          <a:xfrm>
            <a:off x="91770" y="1859229"/>
            <a:ext cx="1217521" cy="584775"/>
          </a:xfrm>
          <a:prstGeom prst="rect">
            <a:avLst/>
          </a:prstGeom>
          <a:noFill/>
        </p:spPr>
        <p:txBody>
          <a:bodyPr wrap="square" rtlCol="0">
            <a:spAutoFit/>
          </a:bodyPr>
          <a:lstStyle/>
          <a:p>
            <a:r>
              <a:rPr lang="en-US" sz="3200" dirty="0">
                <a:solidFill>
                  <a:schemeClr val="bg1"/>
                </a:solidFill>
                <a:latin typeface="Segoe UI" panose="020B0502040204020203" pitchFamily="34" charset="0"/>
                <a:cs typeface="Segoe UI" panose="020B0502040204020203" pitchFamily="34" charset="0"/>
              </a:rPr>
              <a:t>Start</a:t>
            </a:r>
          </a:p>
        </p:txBody>
      </p:sp>
      <p:pic>
        <p:nvPicPr>
          <p:cNvPr id="11" name="Picture 10" descr="A computer screen with a green and blue background&#10;&#10;Description automatically generated">
            <a:extLst>
              <a:ext uri="{FF2B5EF4-FFF2-40B4-BE49-F238E27FC236}">
                <a16:creationId xmlns:a16="http://schemas.microsoft.com/office/drawing/2014/main" id="{5817F534-CBBF-EDB0-2C1B-EAD4FA52B2A5}"/>
              </a:ext>
            </a:extLst>
          </p:cNvPr>
          <p:cNvPicPr>
            <a:picLocks noChangeAspect="1"/>
          </p:cNvPicPr>
          <p:nvPr/>
        </p:nvPicPr>
        <p:blipFill>
          <a:blip r:embed="rId5"/>
          <a:stretch>
            <a:fillRect/>
          </a:stretch>
        </p:blipFill>
        <p:spPr>
          <a:xfrm>
            <a:off x="3251689" y="1868083"/>
            <a:ext cx="589845" cy="584775"/>
          </a:xfrm>
          <a:prstGeom prst="rect">
            <a:avLst/>
          </a:prstGeom>
        </p:spPr>
      </p:pic>
      <p:sp>
        <p:nvSpPr>
          <p:cNvPr id="13" name="TextBox 12">
            <a:extLst>
              <a:ext uri="{FF2B5EF4-FFF2-40B4-BE49-F238E27FC236}">
                <a16:creationId xmlns:a16="http://schemas.microsoft.com/office/drawing/2014/main" id="{218B914F-1D2A-34FD-2CD4-B534275F09BE}"/>
              </a:ext>
            </a:extLst>
          </p:cNvPr>
          <p:cNvSpPr txBox="1"/>
          <p:nvPr/>
        </p:nvSpPr>
        <p:spPr>
          <a:xfrm>
            <a:off x="3790133" y="1868083"/>
            <a:ext cx="1217521" cy="584775"/>
          </a:xfrm>
          <a:prstGeom prst="rect">
            <a:avLst/>
          </a:prstGeom>
          <a:noFill/>
        </p:spPr>
        <p:txBody>
          <a:bodyPr wrap="square" rtlCol="0">
            <a:spAutoFit/>
          </a:bodyPr>
          <a:lstStyle/>
          <a:p>
            <a:r>
              <a:rPr lang="en-US" sz="3200" dirty="0">
                <a:solidFill>
                  <a:schemeClr val="bg1"/>
                </a:solidFill>
                <a:latin typeface="Segoe UI" panose="020B0502040204020203" pitchFamily="34" charset="0"/>
                <a:cs typeface="Segoe UI" panose="020B0502040204020203" pitchFamily="34" charset="0"/>
              </a:rPr>
              <a:t>7Zeb</a:t>
            </a:r>
          </a:p>
        </p:txBody>
      </p:sp>
      <p:pic>
        <p:nvPicPr>
          <p:cNvPr id="19" name="Graphic 18" descr="Power with solid fill">
            <a:hlinkClick r:id="rId6" action="ppaction://hlinksldjump"/>
            <a:extLst>
              <a:ext uri="{FF2B5EF4-FFF2-40B4-BE49-F238E27FC236}">
                <a16:creationId xmlns:a16="http://schemas.microsoft.com/office/drawing/2014/main" id="{51BB1155-6466-0CFB-1ED5-1FD095B704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46098" y="1868083"/>
            <a:ext cx="517986" cy="517986"/>
          </a:xfrm>
          <a:prstGeom prst="rect">
            <a:avLst/>
          </a:prstGeom>
        </p:spPr>
      </p:pic>
      <p:pic>
        <p:nvPicPr>
          <p:cNvPr id="21" name="Graphic 20" descr="Single gear with solid fill">
            <a:extLst>
              <a:ext uri="{FF2B5EF4-FFF2-40B4-BE49-F238E27FC236}">
                <a16:creationId xmlns:a16="http://schemas.microsoft.com/office/drawing/2014/main" id="{57E6BA9B-980A-E9D3-5219-86B7AEE3B0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56836" y="1901477"/>
            <a:ext cx="517986" cy="517986"/>
          </a:xfrm>
          <a:prstGeom prst="rect">
            <a:avLst/>
          </a:prstGeom>
        </p:spPr>
      </p:pic>
      <p:sp>
        <p:nvSpPr>
          <p:cNvPr id="22" name="Rectangle: Rounded Corners 21">
            <a:extLst>
              <a:ext uri="{FF2B5EF4-FFF2-40B4-BE49-F238E27FC236}">
                <a16:creationId xmlns:a16="http://schemas.microsoft.com/office/drawing/2014/main" id="{F3A22858-3AE5-882D-76DB-C084C71971EF}"/>
              </a:ext>
            </a:extLst>
          </p:cNvPr>
          <p:cNvSpPr/>
          <p:nvPr/>
        </p:nvSpPr>
        <p:spPr>
          <a:xfrm>
            <a:off x="135750" y="2559739"/>
            <a:ext cx="5928334" cy="424106"/>
          </a:xfrm>
          <a:prstGeom prst="roundRect">
            <a:avLst>
              <a:gd name="adj" fmla="val 50000"/>
            </a:avLst>
          </a:prstGeom>
          <a:solidFill>
            <a:schemeClr val="tx1"/>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Magnifying glass with solid fill">
            <a:extLst>
              <a:ext uri="{FF2B5EF4-FFF2-40B4-BE49-F238E27FC236}">
                <a16:creationId xmlns:a16="http://schemas.microsoft.com/office/drawing/2014/main" id="{A7ADEFFA-C599-1FF0-4BE8-551F1A87DB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0769" y="2656814"/>
            <a:ext cx="259080" cy="259080"/>
          </a:xfrm>
          <a:prstGeom prst="rect">
            <a:avLst/>
          </a:prstGeom>
        </p:spPr>
      </p:pic>
      <p:sp>
        <p:nvSpPr>
          <p:cNvPr id="23" name="TextBox 22">
            <a:extLst>
              <a:ext uri="{FF2B5EF4-FFF2-40B4-BE49-F238E27FC236}">
                <a16:creationId xmlns:a16="http://schemas.microsoft.com/office/drawing/2014/main" id="{88414980-9D50-C5E5-34C1-031ED2EB7281}"/>
              </a:ext>
            </a:extLst>
          </p:cNvPr>
          <p:cNvSpPr txBox="1"/>
          <p:nvPr/>
        </p:nvSpPr>
        <p:spPr>
          <a:xfrm>
            <a:off x="493866" y="2603873"/>
            <a:ext cx="4914426" cy="369332"/>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Search for apps, settings, and documents.</a:t>
            </a:r>
          </a:p>
        </p:txBody>
      </p:sp>
      <p:pic>
        <p:nvPicPr>
          <p:cNvPr id="24" name="Picture 2">
            <a:extLst>
              <a:ext uri="{FF2B5EF4-FFF2-40B4-BE49-F238E27FC236}">
                <a16:creationId xmlns:a16="http://schemas.microsoft.com/office/drawing/2014/main" id="{9A528500-12F7-3015-49A4-48A2A4DC71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769" y="3149995"/>
            <a:ext cx="435798" cy="43579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321411A-F27B-6EF5-D2AF-74D7380C4204}"/>
              </a:ext>
            </a:extLst>
          </p:cNvPr>
          <p:cNvSpPr txBox="1"/>
          <p:nvPr/>
        </p:nvSpPr>
        <p:spPr>
          <a:xfrm>
            <a:off x="205849" y="3611299"/>
            <a:ext cx="505638" cy="261610"/>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Edge</a:t>
            </a:r>
          </a:p>
        </p:txBody>
      </p:sp>
      <p:pic>
        <p:nvPicPr>
          <p:cNvPr id="26" name="Picture 4">
            <a:extLst>
              <a:ext uri="{FF2B5EF4-FFF2-40B4-BE49-F238E27FC236}">
                <a16:creationId xmlns:a16="http://schemas.microsoft.com/office/drawing/2014/main" id="{83E9F931-9FE8-C9AE-34B0-8F494ED02A5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8252" y="3138602"/>
            <a:ext cx="492764" cy="45858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Rounded Corners 26">
            <a:extLst>
              <a:ext uri="{FF2B5EF4-FFF2-40B4-BE49-F238E27FC236}">
                <a16:creationId xmlns:a16="http://schemas.microsoft.com/office/drawing/2014/main" id="{6B34A6A9-E3DD-DC60-83CB-266DBFF02AE6}"/>
              </a:ext>
            </a:extLst>
          </p:cNvPr>
          <p:cNvSpPr/>
          <p:nvPr/>
        </p:nvSpPr>
        <p:spPr>
          <a:xfrm>
            <a:off x="-14377" y="6413661"/>
            <a:ext cx="12206941" cy="447439"/>
          </a:xfrm>
          <a:prstGeom prst="roundRect">
            <a:avLst/>
          </a:prstGeom>
          <a:solidFill>
            <a:schemeClr val="tx1">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group of squares&#10;&#10;Description automatically generated with medium confidence">
            <a:extLst>
              <a:ext uri="{FF2B5EF4-FFF2-40B4-BE49-F238E27FC236}">
                <a16:creationId xmlns:a16="http://schemas.microsoft.com/office/drawing/2014/main" id="{260BA4DC-3F74-283D-BCF5-A5AD7A5894E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5750" y="6501461"/>
            <a:ext cx="303889" cy="289857"/>
          </a:xfrm>
          <a:prstGeom prst="rect">
            <a:avLst/>
          </a:prstGeom>
        </p:spPr>
      </p:pic>
      <p:sp>
        <p:nvSpPr>
          <p:cNvPr id="29" name="TextBox 28">
            <a:extLst>
              <a:ext uri="{FF2B5EF4-FFF2-40B4-BE49-F238E27FC236}">
                <a16:creationId xmlns:a16="http://schemas.microsoft.com/office/drawing/2014/main" id="{554C6BFF-F372-E6AC-FCE0-C58697B37C9D}"/>
              </a:ext>
            </a:extLst>
          </p:cNvPr>
          <p:cNvSpPr txBox="1"/>
          <p:nvPr/>
        </p:nvSpPr>
        <p:spPr>
          <a:xfrm>
            <a:off x="10911840" y="6421936"/>
            <a:ext cx="1144410" cy="430887"/>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4:22PM</a:t>
            </a:r>
            <a:br>
              <a:rPr lang="en-US" sz="1100" dirty="0">
                <a:solidFill>
                  <a:schemeClr val="bg1"/>
                </a:solidFill>
                <a:latin typeface="Segoe UI" panose="020B0502040204020203" pitchFamily="34" charset="0"/>
                <a:cs typeface="Segoe UI" panose="020B0502040204020203" pitchFamily="34" charset="0"/>
              </a:rPr>
            </a:br>
            <a:r>
              <a:rPr lang="en-US" sz="1100" dirty="0">
                <a:solidFill>
                  <a:schemeClr val="bg1"/>
                </a:solidFill>
                <a:latin typeface="Segoe UI" panose="020B0502040204020203" pitchFamily="34" charset="0"/>
                <a:cs typeface="Segoe UI" panose="020B0502040204020203" pitchFamily="34" charset="0"/>
              </a:rPr>
              <a:t>11/23/2024</a:t>
            </a:r>
          </a:p>
        </p:txBody>
      </p:sp>
      <p:pic>
        <p:nvPicPr>
          <p:cNvPr id="30" name="Picture 29" descr="A rainbow colored logo on a black background&#10;&#10;Description automatically generated">
            <a:hlinkClick r:id="" action="ppaction://hlinkshowjump?jump=nextslide"/>
            <a:extLst>
              <a:ext uri="{FF2B5EF4-FFF2-40B4-BE49-F238E27FC236}">
                <a16:creationId xmlns:a16="http://schemas.microsoft.com/office/drawing/2014/main" id="{03CF628E-B5F0-6761-CC48-66DBBBA9D4CB}"/>
              </a:ext>
            </a:extLst>
          </p:cNvPr>
          <p:cNvPicPr>
            <a:picLocks noChangeAspect="1"/>
          </p:cNvPicPr>
          <p:nvPr/>
        </p:nvPicPr>
        <p:blipFill>
          <a:blip r:embed="rId15">
            <a:extLst>
              <a:ext uri="{28A0092B-C50C-407E-A947-70E740481C1C}">
                <a14:useLocalDpi xmlns:a14="http://schemas.microsoft.com/office/drawing/2010/main" val="0"/>
              </a:ext>
            </a:extLst>
          </a:blip>
          <a:srcRect l="19672" r="19937"/>
          <a:stretch/>
        </p:blipFill>
        <p:spPr>
          <a:xfrm>
            <a:off x="515182" y="6515086"/>
            <a:ext cx="281939" cy="262606"/>
          </a:xfrm>
          <a:prstGeom prst="rect">
            <a:avLst/>
          </a:prstGeom>
        </p:spPr>
      </p:pic>
      <p:pic>
        <p:nvPicPr>
          <p:cNvPr id="31" name="Picture 30" descr="A blue cloud with black background&#10;&#10;Description automatically generated">
            <a:extLst>
              <a:ext uri="{FF2B5EF4-FFF2-40B4-BE49-F238E27FC236}">
                <a16:creationId xmlns:a16="http://schemas.microsoft.com/office/drawing/2014/main" id="{76F31364-43E7-609A-A4B6-50FD8CEE800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569680" y="6504257"/>
            <a:ext cx="411691" cy="223172"/>
          </a:xfrm>
          <a:prstGeom prst="rect">
            <a:avLst/>
          </a:prstGeom>
        </p:spPr>
      </p:pic>
      <p:pic>
        <p:nvPicPr>
          <p:cNvPr id="32" name="Graphic 31" descr="Wireless with solid fill">
            <a:extLst>
              <a:ext uri="{FF2B5EF4-FFF2-40B4-BE49-F238E27FC236}">
                <a16:creationId xmlns:a16="http://schemas.microsoft.com/office/drawing/2014/main" id="{FDD0BC3D-AD88-CA02-4D3B-8C5E6A3C320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30325" y="6446621"/>
            <a:ext cx="331787" cy="331787"/>
          </a:xfrm>
          <a:prstGeom prst="rect">
            <a:avLst/>
          </a:prstGeom>
        </p:spPr>
      </p:pic>
      <p:pic>
        <p:nvPicPr>
          <p:cNvPr id="33" name="Graphic 32" descr="Sound Soft with solid fill">
            <a:extLst>
              <a:ext uri="{FF2B5EF4-FFF2-40B4-BE49-F238E27FC236}">
                <a16:creationId xmlns:a16="http://schemas.microsoft.com/office/drawing/2014/main" id="{0EADFFBB-32D4-66B7-F6BD-233720349D9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9647" y="6443129"/>
            <a:ext cx="335280" cy="335280"/>
          </a:xfrm>
          <a:prstGeom prst="rect">
            <a:avLst/>
          </a:prstGeom>
        </p:spPr>
      </p:pic>
      <p:pic>
        <p:nvPicPr>
          <p:cNvPr id="34" name="Graphic 33" descr="Caret Up with solid fill">
            <a:extLst>
              <a:ext uri="{FF2B5EF4-FFF2-40B4-BE49-F238E27FC236}">
                <a16:creationId xmlns:a16="http://schemas.microsoft.com/office/drawing/2014/main" id="{72124B84-33A3-F542-C72B-2C43092ADC8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740053" y="6484475"/>
            <a:ext cx="223520" cy="223520"/>
          </a:xfrm>
          <a:prstGeom prst="rect">
            <a:avLst/>
          </a:prstGeom>
        </p:spPr>
      </p:pic>
      <p:pic>
        <p:nvPicPr>
          <p:cNvPr id="35" name="Graphic 34" descr="Newspaper with solid fill">
            <a:extLst>
              <a:ext uri="{FF2B5EF4-FFF2-40B4-BE49-F238E27FC236}">
                <a16:creationId xmlns:a16="http://schemas.microsoft.com/office/drawing/2014/main" id="{7D3C023F-FC04-8A5C-05C3-D70EC457FFC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470568" y="6484475"/>
            <a:ext cx="281939" cy="281939"/>
          </a:xfrm>
          <a:prstGeom prst="rect">
            <a:avLst/>
          </a:prstGeom>
        </p:spPr>
      </p:pic>
      <p:sp>
        <p:nvSpPr>
          <p:cNvPr id="2" name="TextBox 1">
            <a:extLst>
              <a:ext uri="{FF2B5EF4-FFF2-40B4-BE49-F238E27FC236}">
                <a16:creationId xmlns:a16="http://schemas.microsoft.com/office/drawing/2014/main" id="{F9187FE6-F0D2-9022-0B3A-5571F564690B}"/>
              </a:ext>
            </a:extLst>
          </p:cNvPr>
          <p:cNvSpPr txBox="1"/>
          <p:nvPr/>
        </p:nvSpPr>
        <p:spPr>
          <a:xfrm>
            <a:off x="898252" y="3621137"/>
            <a:ext cx="608915" cy="261610"/>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Word</a:t>
            </a:r>
          </a:p>
        </p:txBody>
      </p:sp>
      <p:sp>
        <p:nvSpPr>
          <p:cNvPr id="3" name="Rectangle: Rounded Corners 2">
            <a:extLst>
              <a:ext uri="{FF2B5EF4-FFF2-40B4-BE49-F238E27FC236}">
                <a16:creationId xmlns:a16="http://schemas.microsoft.com/office/drawing/2014/main" id="{53245DF8-EE01-5108-6089-97EFC90C5199}"/>
              </a:ext>
            </a:extLst>
          </p:cNvPr>
          <p:cNvSpPr/>
          <p:nvPr/>
        </p:nvSpPr>
        <p:spPr>
          <a:xfrm>
            <a:off x="5049503" y="2419463"/>
            <a:ext cx="3468413" cy="1201660"/>
          </a:xfrm>
          <a:prstGeom prst="roundRect">
            <a:avLst>
              <a:gd name="adj" fmla="val 14043"/>
            </a:avLst>
          </a:prstGeom>
          <a:solidFill>
            <a:schemeClr val="tx1">
              <a:alpha val="7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EBE60B-B6C2-50AC-8E7D-25D14B6738DC}"/>
              </a:ext>
            </a:extLst>
          </p:cNvPr>
          <p:cNvSpPr txBox="1"/>
          <p:nvPr/>
        </p:nvSpPr>
        <p:spPr>
          <a:xfrm>
            <a:off x="5096779" y="2489245"/>
            <a:ext cx="1435111" cy="369332"/>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Display</a:t>
            </a:r>
          </a:p>
        </p:txBody>
      </p:sp>
      <p:sp>
        <p:nvSpPr>
          <p:cNvPr id="5" name="TextBox 4">
            <a:extLst>
              <a:ext uri="{FF2B5EF4-FFF2-40B4-BE49-F238E27FC236}">
                <a16:creationId xmlns:a16="http://schemas.microsoft.com/office/drawing/2014/main" id="{22CB892D-FE2F-D7C1-9020-0201EC56333F}"/>
              </a:ext>
            </a:extLst>
          </p:cNvPr>
          <p:cNvSpPr txBox="1"/>
          <p:nvPr/>
        </p:nvSpPr>
        <p:spPr>
          <a:xfrm>
            <a:off x="5087535" y="2834070"/>
            <a:ext cx="1435111" cy="369332"/>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Internet</a:t>
            </a:r>
          </a:p>
        </p:txBody>
      </p:sp>
      <p:sp>
        <p:nvSpPr>
          <p:cNvPr id="10" name="TextBox 9">
            <a:hlinkClick r:id="" action="ppaction://hlinkshowjump?jump=nextslide"/>
            <a:extLst>
              <a:ext uri="{FF2B5EF4-FFF2-40B4-BE49-F238E27FC236}">
                <a16:creationId xmlns:a16="http://schemas.microsoft.com/office/drawing/2014/main" id="{D116340E-5E82-4E2B-1983-F5F23D4E4ADE}"/>
              </a:ext>
            </a:extLst>
          </p:cNvPr>
          <p:cNvSpPr txBox="1"/>
          <p:nvPr/>
        </p:nvSpPr>
        <p:spPr>
          <a:xfrm>
            <a:off x="5078291" y="3178895"/>
            <a:ext cx="1435111" cy="369332"/>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Properties</a:t>
            </a:r>
          </a:p>
        </p:txBody>
      </p:sp>
    </p:spTree>
    <p:extLst>
      <p:ext uri="{BB962C8B-B14F-4D97-AF65-F5344CB8AC3E}">
        <p14:creationId xmlns:p14="http://schemas.microsoft.com/office/powerpoint/2010/main" val="18857097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903922A-4EFE-2473-D4AB-5DFC942A9967}"/>
            </a:ext>
          </a:extLst>
        </p:cNvPr>
        <p:cNvGrpSpPr/>
        <p:nvPr/>
      </p:nvGrpSpPr>
      <p:grpSpPr>
        <a:xfrm>
          <a:off x="0" y="0"/>
          <a:ext cx="0" cy="0"/>
          <a:chOff x="0" y="0"/>
          <a:chExt cx="0" cy="0"/>
        </a:xfrm>
      </p:grpSpPr>
      <p:sp>
        <p:nvSpPr>
          <p:cNvPr id="7" name="Rectangle 1">
            <a:extLst>
              <a:ext uri="{FF2B5EF4-FFF2-40B4-BE49-F238E27FC236}">
                <a16:creationId xmlns:a16="http://schemas.microsoft.com/office/drawing/2014/main" id="{9FA0C68C-8656-9B16-F209-D329E40FA9E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a:extLst>
              <a:ext uri="{FF2B5EF4-FFF2-40B4-BE49-F238E27FC236}">
                <a16:creationId xmlns:a16="http://schemas.microsoft.com/office/drawing/2014/main" id="{C73AB97B-B7DE-E829-B420-290922F76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4" y="66682"/>
            <a:ext cx="612588" cy="612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19C997-7B19-2672-D270-E4B52225ACA7}"/>
              </a:ext>
            </a:extLst>
          </p:cNvPr>
          <p:cNvSpPr txBox="1"/>
          <p:nvPr/>
        </p:nvSpPr>
        <p:spPr>
          <a:xfrm>
            <a:off x="-72356" y="679270"/>
            <a:ext cx="1144410" cy="261610"/>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Recycle Bin</a:t>
            </a:r>
          </a:p>
        </p:txBody>
      </p:sp>
      <p:pic>
        <p:nvPicPr>
          <p:cNvPr id="1028" name="Picture 4">
            <a:extLst>
              <a:ext uri="{FF2B5EF4-FFF2-40B4-BE49-F238E27FC236}">
                <a16:creationId xmlns:a16="http://schemas.microsoft.com/office/drawing/2014/main" id="{7092067C-AA9E-B270-AC9C-0DD8F1AD2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70" y="989086"/>
            <a:ext cx="564382" cy="5643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465BB4E-6E36-E889-1AE5-A6B36FA9A34A}"/>
              </a:ext>
            </a:extLst>
          </p:cNvPr>
          <p:cNvSpPr txBox="1"/>
          <p:nvPr/>
        </p:nvSpPr>
        <p:spPr>
          <a:xfrm>
            <a:off x="1511" y="1553468"/>
            <a:ext cx="1144410" cy="430887"/>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Microsoft</a:t>
            </a:r>
            <a:br>
              <a:rPr lang="en-US" sz="1100" dirty="0">
                <a:solidFill>
                  <a:schemeClr val="bg1"/>
                </a:solidFill>
                <a:latin typeface="Segoe UI" panose="020B0502040204020203" pitchFamily="34" charset="0"/>
                <a:cs typeface="Segoe UI" panose="020B0502040204020203" pitchFamily="34" charset="0"/>
              </a:rPr>
            </a:br>
            <a:r>
              <a:rPr lang="en-US" sz="1100" dirty="0">
                <a:solidFill>
                  <a:schemeClr val="bg1"/>
                </a:solidFill>
                <a:latin typeface="Segoe UI" panose="020B0502040204020203" pitchFamily="34" charset="0"/>
                <a:cs typeface="Segoe UI" panose="020B0502040204020203" pitchFamily="34" charset="0"/>
              </a:rPr>
              <a:t>    Edge</a:t>
            </a:r>
          </a:p>
        </p:txBody>
      </p:sp>
      <p:sp>
        <p:nvSpPr>
          <p:cNvPr id="11" name="Rectangle: Rounded Corners 10">
            <a:extLst>
              <a:ext uri="{FF2B5EF4-FFF2-40B4-BE49-F238E27FC236}">
                <a16:creationId xmlns:a16="http://schemas.microsoft.com/office/drawing/2014/main" id="{39D9139D-7B49-9189-A989-0592475992B5}"/>
              </a:ext>
            </a:extLst>
          </p:cNvPr>
          <p:cNvSpPr/>
          <p:nvPr/>
        </p:nvSpPr>
        <p:spPr>
          <a:xfrm>
            <a:off x="-14377" y="6413661"/>
            <a:ext cx="12206941" cy="447439"/>
          </a:xfrm>
          <a:prstGeom prst="roundRect">
            <a:avLst/>
          </a:prstGeom>
          <a:solidFill>
            <a:schemeClr val="tx1">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squares&#10;&#10;Description automatically generated with medium confidence">
            <a:extLst>
              <a:ext uri="{FF2B5EF4-FFF2-40B4-BE49-F238E27FC236}">
                <a16:creationId xmlns:a16="http://schemas.microsoft.com/office/drawing/2014/main" id="{AC0D0E11-0BA2-678F-1491-2775CB03CC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750" y="6501461"/>
            <a:ext cx="303889" cy="289857"/>
          </a:xfrm>
          <a:prstGeom prst="rect">
            <a:avLst/>
          </a:prstGeom>
        </p:spPr>
      </p:pic>
      <p:sp>
        <p:nvSpPr>
          <p:cNvPr id="15" name="TextBox 14">
            <a:extLst>
              <a:ext uri="{FF2B5EF4-FFF2-40B4-BE49-F238E27FC236}">
                <a16:creationId xmlns:a16="http://schemas.microsoft.com/office/drawing/2014/main" id="{E61811B6-1CF8-2239-72B1-81A981D5EC34}"/>
              </a:ext>
            </a:extLst>
          </p:cNvPr>
          <p:cNvSpPr txBox="1"/>
          <p:nvPr/>
        </p:nvSpPr>
        <p:spPr>
          <a:xfrm>
            <a:off x="10911840" y="6421936"/>
            <a:ext cx="1144410" cy="430887"/>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4:22PM</a:t>
            </a:r>
            <a:br>
              <a:rPr lang="en-US" sz="1100" dirty="0">
                <a:solidFill>
                  <a:schemeClr val="bg1"/>
                </a:solidFill>
                <a:latin typeface="Segoe UI" panose="020B0502040204020203" pitchFamily="34" charset="0"/>
                <a:cs typeface="Segoe UI" panose="020B0502040204020203" pitchFamily="34" charset="0"/>
              </a:rPr>
            </a:br>
            <a:r>
              <a:rPr lang="en-US" sz="1100" dirty="0">
                <a:solidFill>
                  <a:schemeClr val="bg1"/>
                </a:solidFill>
                <a:latin typeface="Segoe UI" panose="020B0502040204020203" pitchFamily="34" charset="0"/>
                <a:cs typeface="Segoe UI" panose="020B0502040204020203" pitchFamily="34" charset="0"/>
              </a:rPr>
              <a:t>11/23/2024</a:t>
            </a:r>
          </a:p>
        </p:txBody>
      </p:sp>
      <p:pic>
        <p:nvPicPr>
          <p:cNvPr id="17" name="Picture 16" descr="A rainbow colored logo on a black background&#10;&#10;Description automatically generated">
            <a:hlinkClick r:id="" action="ppaction://hlinkshowjump?jump=nextslide"/>
            <a:extLst>
              <a:ext uri="{FF2B5EF4-FFF2-40B4-BE49-F238E27FC236}">
                <a16:creationId xmlns:a16="http://schemas.microsoft.com/office/drawing/2014/main" id="{5A7DA462-50F2-F746-1F18-AA28446497E3}"/>
              </a:ext>
            </a:extLst>
          </p:cNvPr>
          <p:cNvPicPr>
            <a:picLocks noChangeAspect="1"/>
          </p:cNvPicPr>
          <p:nvPr/>
        </p:nvPicPr>
        <p:blipFill>
          <a:blip r:embed="rId6">
            <a:extLst>
              <a:ext uri="{28A0092B-C50C-407E-A947-70E740481C1C}">
                <a14:useLocalDpi xmlns:a14="http://schemas.microsoft.com/office/drawing/2010/main" val="0"/>
              </a:ext>
            </a:extLst>
          </a:blip>
          <a:srcRect l="19672" r="19937"/>
          <a:stretch/>
        </p:blipFill>
        <p:spPr>
          <a:xfrm>
            <a:off x="515182" y="6515086"/>
            <a:ext cx="281939" cy="262606"/>
          </a:xfrm>
          <a:prstGeom prst="rect">
            <a:avLst/>
          </a:prstGeom>
        </p:spPr>
      </p:pic>
      <p:pic>
        <p:nvPicPr>
          <p:cNvPr id="19" name="Picture 18" descr="A blue cloud with black background&#10;&#10;Description automatically generated">
            <a:extLst>
              <a:ext uri="{FF2B5EF4-FFF2-40B4-BE49-F238E27FC236}">
                <a16:creationId xmlns:a16="http://schemas.microsoft.com/office/drawing/2014/main" id="{0BA59C8C-1CE4-4457-02A2-7C00A0B74D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69680" y="6504257"/>
            <a:ext cx="411691" cy="223172"/>
          </a:xfrm>
          <a:prstGeom prst="rect">
            <a:avLst/>
          </a:prstGeom>
        </p:spPr>
      </p:pic>
      <p:pic>
        <p:nvPicPr>
          <p:cNvPr id="20" name="Graphic 19" descr="Wireless with solid fill">
            <a:extLst>
              <a:ext uri="{FF2B5EF4-FFF2-40B4-BE49-F238E27FC236}">
                <a16:creationId xmlns:a16="http://schemas.microsoft.com/office/drawing/2014/main" id="{F8FE24AC-775D-59BA-3DE2-1A4147A1F9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30325" y="6446621"/>
            <a:ext cx="331787" cy="331787"/>
          </a:xfrm>
          <a:prstGeom prst="rect">
            <a:avLst/>
          </a:prstGeom>
        </p:spPr>
      </p:pic>
      <p:pic>
        <p:nvPicPr>
          <p:cNvPr id="21" name="Graphic 20" descr="Sound Soft with solid fill">
            <a:extLst>
              <a:ext uri="{FF2B5EF4-FFF2-40B4-BE49-F238E27FC236}">
                <a16:creationId xmlns:a16="http://schemas.microsoft.com/office/drawing/2014/main" id="{D3CA646A-F5D5-D1A0-5AFF-06FA4F86ABE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39647" y="6443129"/>
            <a:ext cx="335280" cy="335280"/>
          </a:xfrm>
          <a:prstGeom prst="rect">
            <a:avLst/>
          </a:prstGeom>
        </p:spPr>
      </p:pic>
      <p:pic>
        <p:nvPicPr>
          <p:cNvPr id="22" name="Graphic 21" descr="Caret Up with solid fill">
            <a:extLst>
              <a:ext uri="{FF2B5EF4-FFF2-40B4-BE49-F238E27FC236}">
                <a16:creationId xmlns:a16="http://schemas.microsoft.com/office/drawing/2014/main" id="{584418B6-FA1C-0368-7D47-817CFA685E6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40053" y="6484475"/>
            <a:ext cx="223520" cy="223520"/>
          </a:xfrm>
          <a:prstGeom prst="rect">
            <a:avLst/>
          </a:prstGeom>
        </p:spPr>
      </p:pic>
      <p:pic>
        <p:nvPicPr>
          <p:cNvPr id="23" name="Graphic 22" descr="Newspaper with solid fill">
            <a:extLst>
              <a:ext uri="{FF2B5EF4-FFF2-40B4-BE49-F238E27FC236}">
                <a16:creationId xmlns:a16="http://schemas.microsoft.com/office/drawing/2014/main" id="{EB935774-A2C2-4DC8-A4AC-D4C78B70E57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70568" y="6484475"/>
            <a:ext cx="281939" cy="281939"/>
          </a:xfrm>
          <a:prstGeom prst="rect">
            <a:avLst/>
          </a:prstGeom>
        </p:spPr>
      </p:pic>
      <p:sp>
        <p:nvSpPr>
          <p:cNvPr id="2" name="Rectangle: Rounded Corners 1">
            <a:extLst>
              <a:ext uri="{FF2B5EF4-FFF2-40B4-BE49-F238E27FC236}">
                <a16:creationId xmlns:a16="http://schemas.microsoft.com/office/drawing/2014/main" id="{A7A67B29-91BA-1ABE-CC1D-D690D83EE685}"/>
              </a:ext>
            </a:extLst>
          </p:cNvPr>
          <p:cNvSpPr/>
          <p:nvPr/>
        </p:nvSpPr>
        <p:spPr>
          <a:xfrm>
            <a:off x="325378" y="527934"/>
            <a:ext cx="9145190" cy="5650787"/>
          </a:xfrm>
          <a:prstGeom prst="roundRect">
            <a:avLst>
              <a:gd name="adj" fmla="val 3174"/>
            </a:avLst>
          </a:prstGeom>
          <a:solidFill>
            <a:schemeClr val="tx1">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CEE48E73-20F4-FC46-023A-D1207C0C323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65398" y="2881241"/>
            <a:ext cx="1168299" cy="10955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B4A90F3-90A4-05C8-CEC6-121587FB346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2664" y="6501461"/>
            <a:ext cx="306450" cy="2873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white circle on a black background&#10;&#10;Description automatically generated">
            <a:extLst>
              <a:ext uri="{FF2B5EF4-FFF2-40B4-BE49-F238E27FC236}">
                <a16:creationId xmlns:a16="http://schemas.microsoft.com/office/drawing/2014/main" id="{47FD4E53-95D4-3FB4-F3E6-F36CF2DE31D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697948" y="4877715"/>
            <a:ext cx="400050" cy="400050"/>
          </a:xfrm>
          <a:prstGeom prst="rect">
            <a:avLst/>
          </a:prstGeom>
        </p:spPr>
      </p:pic>
    </p:spTree>
    <p:extLst>
      <p:ext uri="{BB962C8B-B14F-4D97-AF65-F5344CB8AC3E}">
        <p14:creationId xmlns:p14="http://schemas.microsoft.com/office/powerpoint/2010/main" val="14236833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DB4BED0-DA88-4222-D4AE-6525B4CDD675}"/>
            </a:ext>
          </a:extLst>
        </p:cNvPr>
        <p:cNvGrpSpPr/>
        <p:nvPr/>
      </p:nvGrpSpPr>
      <p:grpSpPr>
        <a:xfrm>
          <a:off x="0" y="0"/>
          <a:ext cx="0" cy="0"/>
          <a:chOff x="0" y="0"/>
          <a:chExt cx="0" cy="0"/>
        </a:xfrm>
      </p:grpSpPr>
      <p:pic>
        <p:nvPicPr>
          <p:cNvPr id="24" name="Picture 23" descr="A group of squares&#10;&#10;Description automatically generated with medium confidence">
            <a:extLst>
              <a:ext uri="{FF2B5EF4-FFF2-40B4-BE49-F238E27FC236}">
                <a16:creationId xmlns:a16="http://schemas.microsoft.com/office/drawing/2014/main" id="{86D0C48F-426B-C503-E7F5-E3A55C93B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099" y="3182196"/>
            <a:ext cx="2549493" cy="2431769"/>
          </a:xfrm>
          <a:prstGeom prst="rect">
            <a:avLst/>
          </a:prstGeom>
        </p:spPr>
      </p:pic>
      <p:sp>
        <p:nvSpPr>
          <p:cNvPr id="7" name="Rectangle 1">
            <a:extLst>
              <a:ext uri="{FF2B5EF4-FFF2-40B4-BE49-F238E27FC236}">
                <a16:creationId xmlns:a16="http://schemas.microsoft.com/office/drawing/2014/main" id="{6B7DCCBB-11E0-A2B2-FD8F-0DC52CB7DAA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a:extLst>
              <a:ext uri="{FF2B5EF4-FFF2-40B4-BE49-F238E27FC236}">
                <a16:creationId xmlns:a16="http://schemas.microsoft.com/office/drawing/2014/main" id="{6B5AEEF7-81E9-FE2F-5603-87D2FCDDC9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4" y="66682"/>
            <a:ext cx="612588" cy="612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215CCED-2C34-0540-1175-B70CA46AE3E6}"/>
              </a:ext>
            </a:extLst>
          </p:cNvPr>
          <p:cNvSpPr txBox="1"/>
          <p:nvPr/>
        </p:nvSpPr>
        <p:spPr>
          <a:xfrm>
            <a:off x="-72356" y="679270"/>
            <a:ext cx="1144410" cy="261610"/>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Recycle Bin</a:t>
            </a:r>
          </a:p>
        </p:txBody>
      </p:sp>
      <p:pic>
        <p:nvPicPr>
          <p:cNvPr id="1028" name="Picture 4">
            <a:extLst>
              <a:ext uri="{FF2B5EF4-FFF2-40B4-BE49-F238E27FC236}">
                <a16:creationId xmlns:a16="http://schemas.microsoft.com/office/drawing/2014/main" id="{34838038-F26D-FE41-B808-C537AB5C52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70" y="989086"/>
            <a:ext cx="564382" cy="5643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D7405F8-0D5A-747D-4D71-C0CD0B38966B}"/>
              </a:ext>
            </a:extLst>
          </p:cNvPr>
          <p:cNvSpPr txBox="1"/>
          <p:nvPr/>
        </p:nvSpPr>
        <p:spPr>
          <a:xfrm>
            <a:off x="1511" y="1553468"/>
            <a:ext cx="1144410" cy="430887"/>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Microsoft</a:t>
            </a:r>
            <a:br>
              <a:rPr lang="en-US" sz="1100" dirty="0">
                <a:solidFill>
                  <a:schemeClr val="bg1"/>
                </a:solidFill>
                <a:latin typeface="Segoe UI" panose="020B0502040204020203" pitchFamily="34" charset="0"/>
                <a:cs typeface="Segoe UI" panose="020B0502040204020203" pitchFamily="34" charset="0"/>
              </a:rPr>
            </a:br>
            <a:r>
              <a:rPr lang="en-US" sz="1100" dirty="0">
                <a:solidFill>
                  <a:schemeClr val="bg1"/>
                </a:solidFill>
                <a:latin typeface="Segoe UI" panose="020B0502040204020203" pitchFamily="34" charset="0"/>
                <a:cs typeface="Segoe UI" panose="020B0502040204020203" pitchFamily="34" charset="0"/>
              </a:rPr>
              <a:t>    Edge</a:t>
            </a:r>
          </a:p>
        </p:txBody>
      </p:sp>
      <p:sp>
        <p:nvSpPr>
          <p:cNvPr id="11" name="Rectangle: Rounded Corners 10">
            <a:extLst>
              <a:ext uri="{FF2B5EF4-FFF2-40B4-BE49-F238E27FC236}">
                <a16:creationId xmlns:a16="http://schemas.microsoft.com/office/drawing/2014/main" id="{B7E45179-4D20-D725-92C2-9DC78D8E7EF9}"/>
              </a:ext>
            </a:extLst>
          </p:cNvPr>
          <p:cNvSpPr/>
          <p:nvPr/>
        </p:nvSpPr>
        <p:spPr>
          <a:xfrm>
            <a:off x="-14377" y="6413661"/>
            <a:ext cx="12206941" cy="447439"/>
          </a:xfrm>
          <a:prstGeom prst="roundRect">
            <a:avLst/>
          </a:prstGeom>
          <a:solidFill>
            <a:schemeClr val="tx1">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squares&#10;&#10;Description automatically generated with medium confidence">
            <a:extLst>
              <a:ext uri="{FF2B5EF4-FFF2-40B4-BE49-F238E27FC236}">
                <a16:creationId xmlns:a16="http://schemas.microsoft.com/office/drawing/2014/main" id="{8D010494-0BAF-2577-6AB2-07E5CC653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50" y="6501461"/>
            <a:ext cx="303889" cy="289857"/>
          </a:xfrm>
          <a:prstGeom prst="rect">
            <a:avLst/>
          </a:prstGeom>
        </p:spPr>
      </p:pic>
      <p:sp>
        <p:nvSpPr>
          <p:cNvPr id="15" name="TextBox 14">
            <a:extLst>
              <a:ext uri="{FF2B5EF4-FFF2-40B4-BE49-F238E27FC236}">
                <a16:creationId xmlns:a16="http://schemas.microsoft.com/office/drawing/2014/main" id="{EA1C0BCC-C472-C34C-3B51-79FD06D1C031}"/>
              </a:ext>
            </a:extLst>
          </p:cNvPr>
          <p:cNvSpPr txBox="1"/>
          <p:nvPr/>
        </p:nvSpPr>
        <p:spPr>
          <a:xfrm>
            <a:off x="10911840" y="6421936"/>
            <a:ext cx="1144410" cy="430887"/>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4:22PM</a:t>
            </a:r>
            <a:br>
              <a:rPr lang="en-US" sz="1100" dirty="0">
                <a:solidFill>
                  <a:schemeClr val="bg1"/>
                </a:solidFill>
                <a:latin typeface="Segoe UI" panose="020B0502040204020203" pitchFamily="34" charset="0"/>
                <a:cs typeface="Segoe UI" panose="020B0502040204020203" pitchFamily="34" charset="0"/>
              </a:rPr>
            </a:br>
            <a:r>
              <a:rPr lang="en-US" sz="1100" dirty="0">
                <a:solidFill>
                  <a:schemeClr val="bg1"/>
                </a:solidFill>
                <a:latin typeface="Segoe UI" panose="020B0502040204020203" pitchFamily="34" charset="0"/>
                <a:cs typeface="Segoe UI" panose="020B0502040204020203" pitchFamily="34" charset="0"/>
              </a:rPr>
              <a:t>11/23/2024</a:t>
            </a:r>
          </a:p>
        </p:txBody>
      </p:sp>
      <p:pic>
        <p:nvPicPr>
          <p:cNvPr id="17" name="Picture 16" descr="A rainbow colored logo on a black background&#10;&#10;Description automatically generated">
            <a:hlinkClick r:id="" action="ppaction://hlinkshowjump?jump=nextslide"/>
            <a:extLst>
              <a:ext uri="{FF2B5EF4-FFF2-40B4-BE49-F238E27FC236}">
                <a16:creationId xmlns:a16="http://schemas.microsoft.com/office/drawing/2014/main" id="{0B7FAEB1-73C6-4012-9F9C-648D0F2C7E37}"/>
              </a:ext>
            </a:extLst>
          </p:cNvPr>
          <p:cNvPicPr>
            <a:picLocks noChangeAspect="1"/>
          </p:cNvPicPr>
          <p:nvPr/>
        </p:nvPicPr>
        <p:blipFill>
          <a:blip r:embed="rId6">
            <a:extLst>
              <a:ext uri="{28A0092B-C50C-407E-A947-70E740481C1C}">
                <a14:useLocalDpi xmlns:a14="http://schemas.microsoft.com/office/drawing/2010/main" val="0"/>
              </a:ext>
            </a:extLst>
          </a:blip>
          <a:srcRect l="19672" r="19937"/>
          <a:stretch/>
        </p:blipFill>
        <p:spPr>
          <a:xfrm>
            <a:off x="515182" y="6515086"/>
            <a:ext cx="281939" cy="262606"/>
          </a:xfrm>
          <a:prstGeom prst="rect">
            <a:avLst/>
          </a:prstGeom>
        </p:spPr>
      </p:pic>
      <p:pic>
        <p:nvPicPr>
          <p:cNvPr id="19" name="Picture 18" descr="A blue cloud with black background&#10;&#10;Description automatically generated">
            <a:extLst>
              <a:ext uri="{FF2B5EF4-FFF2-40B4-BE49-F238E27FC236}">
                <a16:creationId xmlns:a16="http://schemas.microsoft.com/office/drawing/2014/main" id="{8D4EDA33-C3D6-3233-2470-76D1C30EC9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69680" y="6504257"/>
            <a:ext cx="411691" cy="223172"/>
          </a:xfrm>
          <a:prstGeom prst="rect">
            <a:avLst/>
          </a:prstGeom>
        </p:spPr>
      </p:pic>
      <p:pic>
        <p:nvPicPr>
          <p:cNvPr id="20" name="Graphic 19" descr="Wireless with solid fill">
            <a:extLst>
              <a:ext uri="{FF2B5EF4-FFF2-40B4-BE49-F238E27FC236}">
                <a16:creationId xmlns:a16="http://schemas.microsoft.com/office/drawing/2014/main" id="{A8F6CEA3-EBA1-EECE-E5FE-1B44E20723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30325" y="6446621"/>
            <a:ext cx="331787" cy="331787"/>
          </a:xfrm>
          <a:prstGeom prst="rect">
            <a:avLst/>
          </a:prstGeom>
        </p:spPr>
      </p:pic>
      <p:pic>
        <p:nvPicPr>
          <p:cNvPr id="21" name="Graphic 20" descr="Sound Soft with solid fill">
            <a:extLst>
              <a:ext uri="{FF2B5EF4-FFF2-40B4-BE49-F238E27FC236}">
                <a16:creationId xmlns:a16="http://schemas.microsoft.com/office/drawing/2014/main" id="{74AA4186-64E0-AE61-9FC6-BCD89BBDF8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39647" y="6443129"/>
            <a:ext cx="335280" cy="335280"/>
          </a:xfrm>
          <a:prstGeom prst="rect">
            <a:avLst/>
          </a:prstGeom>
        </p:spPr>
      </p:pic>
      <p:pic>
        <p:nvPicPr>
          <p:cNvPr id="22" name="Graphic 21" descr="Caret Up with solid fill">
            <a:extLst>
              <a:ext uri="{FF2B5EF4-FFF2-40B4-BE49-F238E27FC236}">
                <a16:creationId xmlns:a16="http://schemas.microsoft.com/office/drawing/2014/main" id="{A923A13F-B2FD-C206-961B-5031D91B16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40053" y="6484475"/>
            <a:ext cx="223520" cy="223520"/>
          </a:xfrm>
          <a:prstGeom prst="rect">
            <a:avLst/>
          </a:prstGeom>
        </p:spPr>
      </p:pic>
      <p:pic>
        <p:nvPicPr>
          <p:cNvPr id="23" name="Graphic 22" descr="Newspaper with solid fill">
            <a:extLst>
              <a:ext uri="{FF2B5EF4-FFF2-40B4-BE49-F238E27FC236}">
                <a16:creationId xmlns:a16="http://schemas.microsoft.com/office/drawing/2014/main" id="{F5B32EA2-2967-F1DC-F471-FF1EF4446D5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70568" y="6484475"/>
            <a:ext cx="281939" cy="281939"/>
          </a:xfrm>
          <a:prstGeom prst="rect">
            <a:avLst/>
          </a:prstGeom>
        </p:spPr>
      </p:pic>
      <p:sp>
        <p:nvSpPr>
          <p:cNvPr id="2" name="Rectangle: Rounded Corners 1">
            <a:extLst>
              <a:ext uri="{FF2B5EF4-FFF2-40B4-BE49-F238E27FC236}">
                <a16:creationId xmlns:a16="http://schemas.microsoft.com/office/drawing/2014/main" id="{1663B5E7-0E65-D395-6C99-87B42D0A1128}"/>
              </a:ext>
            </a:extLst>
          </p:cNvPr>
          <p:cNvSpPr/>
          <p:nvPr/>
        </p:nvSpPr>
        <p:spPr>
          <a:xfrm>
            <a:off x="325378" y="527934"/>
            <a:ext cx="9145190" cy="5650787"/>
          </a:xfrm>
          <a:prstGeom prst="roundRect">
            <a:avLst>
              <a:gd name="adj" fmla="val 3174"/>
            </a:avLst>
          </a:prstGeom>
          <a:solidFill>
            <a:schemeClr val="tx1">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FE1F438-153E-7435-4590-4DA6FDA453A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2664" y="6501461"/>
            <a:ext cx="306450" cy="2873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25F37E4-18E7-09DD-D9FC-546527B9F7E5}"/>
              </a:ext>
            </a:extLst>
          </p:cNvPr>
          <p:cNvSpPr txBox="1"/>
          <p:nvPr/>
        </p:nvSpPr>
        <p:spPr>
          <a:xfrm>
            <a:off x="515182" y="742950"/>
            <a:ext cx="6120568" cy="400110"/>
          </a:xfrm>
          <a:prstGeom prst="rect">
            <a:avLst/>
          </a:prstGeom>
          <a:noFill/>
        </p:spPr>
        <p:txBody>
          <a:bodyPr wrap="square" rtlCol="0">
            <a:spAutoFit/>
          </a:bodyPr>
          <a:lstStyle/>
          <a:p>
            <a:r>
              <a:rPr lang="en-US" sz="2000" dirty="0">
                <a:solidFill>
                  <a:schemeClr val="bg1"/>
                </a:solidFill>
                <a:latin typeface="Segoe UI" panose="020B0502040204020203" pitchFamily="34" charset="0"/>
                <a:cs typeface="Segoe UI" panose="020B0502040204020203" pitchFamily="34" charset="0"/>
              </a:rPr>
              <a:t>About this PC</a:t>
            </a:r>
          </a:p>
        </p:txBody>
      </p:sp>
      <p:pic>
        <p:nvPicPr>
          <p:cNvPr id="10" name="Picture 9" descr="A computer monitor with a blue screen&#10;&#10;Description automatically generated">
            <a:extLst>
              <a:ext uri="{FF2B5EF4-FFF2-40B4-BE49-F238E27FC236}">
                <a16:creationId xmlns:a16="http://schemas.microsoft.com/office/drawing/2014/main" id="{7D159DDE-1627-EEB3-AE76-233083CE4FB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0825" y="1092216"/>
            <a:ext cx="2137407" cy="2137407"/>
          </a:xfrm>
          <a:prstGeom prst="rect">
            <a:avLst/>
          </a:prstGeom>
        </p:spPr>
      </p:pic>
      <p:sp>
        <p:nvSpPr>
          <p:cNvPr id="12" name="TextBox 11">
            <a:extLst>
              <a:ext uri="{FF2B5EF4-FFF2-40B4-BE49-F238E27FC236}">
                <a16:creationId xmlns:a16="http://schemas.microsoft.com/office/drawing/2014/main" id="{64438A66-814D-BE4B-C3D9-9868E97E9C2E}"/>
              </a:ext>
            </a:extLst>
          </p:cNvPr>
          <p:cNvSpPr txBox="1"/>
          <p:nvPr/>
        </p:nvSpPr>
        <p:spPr>
          <a:xfrm>
            <a:off x="2363032" y="1353413"/>
            <a:ext cx="6120568" cy="646331"/>
          </a:xfrm>
          <a:prstGeom prst="rect">
            <a:avLst/>
          </a:prstGeom>
          <a:noFill/>
        </p:spPr>
        <p:txBody>
          <a:bodyPr wrap="square" rtlCol="0">
            <a:spAutoFit/>
          </a:bodyPr>
          <a:lstStyle/>
          <a:p>
            <a:r>
              <a:rPr lang="en-US" sz="2000" dirty="0">
                <a:solidFill>
                  <a:schemeClr val="bg1"/>
                </a:solidFill>
                <a:latin typeface="Segoe UI" panose="020B0502040204020203" pitchFamily="34" charset="0"/>
                <a:cs typeface="Segoe UI" panose="020B0502040204020203" pitchFamily="34" charset="0"/>
              </a:rPr>
              <a:t>DESKTOP-SHD84J3</a:t>
            </a:r>
          </a:p>
          <a:p>
            <a:r>
              <a:rPr lang="en-US" sz="1600" dirty="0">
                <a:solidFill>
                  <a:schemeClr val="bg1"/>
                </a:solidFill>
                <a:latin typeface="Segoe UI" panose="020B0502040204020203" pitchFamily="34" charset="0"/>
                <a:cs typeface="Segoe UI" panose="020B0502040204020203" pitchFamily="34" charset="0"/>
              </a:rPr>
              <a:t>Lenovo IdeaPad Flex 14API</a:t>
            </a:r>
          </a:p>
        </p:txBody>
      </p:sp>
      <p:sp>
        <p:nvSpPr>
          <p:cNvPr id="14" name="TextBox 13">
            <a:extLst>
              <a:ext uri="{FF2B5EF4-FFF2-40B4-BE49-F238E27FC236}">
                <a16:creationId xmlns:a16="http://schemas.microsoft.com/office/drawing/2014/main" id="{2E4CDED1-DE97-0E10-ADC6-78A8C422B7DE}"/>
              </a:ext>
            </a:extLst>
          </p:cNvPr>
          <p:cNvSpPr txBox="1"/>
          <p:nvPr/>
        </p:nvSpPr>
        <p:spPr>
          <a:xfrm>
            <a:off x="2305882" y="2625168"/>
            <a:ext cx="6120568" cy="400110"/>
          </a:xfrm>
          <a:prstGeom prst="rect">
            <a:avLst/>
          </a:prstGeom>
          <a:noFill/>
        </p:spPr>
        <p:txBody>
          <a:bodyPr wrap="square" rtlCol="0">
            <a:spAutoFit/>
          </a:bodyPr>
          <a:lstStyle/>
          <a:p>
            <a:r>
              <a:rPr lang="en-US" sz="2000" dirty="0">
                <a:solidFill>
                  <a:schemeClr val="bg1"/>
                </a:solidFill>
                <a:latin typeface="Segoe UI" panose="020B0502040204020203" pitchFamily="34" charset="0"/>
                <a:cs typeface="Segoe UI" panose="020B0502040204020203" pitchFamily="34" charset="0"/>
              </a:rPr>
              <a:t>Computer Specs:</a:t>
            </a:r>
            <a:endParaRPr lang="en-US" sz="1600" dirty="0">
              <a:solidFill>
                <a:schemeClr val="bg1"/>
              </a:soli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A1F4D0E0-60E0-1C20-1EB5-3A0C16F5603C}"/>
              </a:ext>
            </a:extLst>
          </p:cNvPr>
          <p:cNvSpPr txBox="1"/>
          <p:nvPr/>
        </p:nvSpPr>
        <p:spPr>
          <a:xfrm>
            <a:off x="515182" y="3199014"/>
            <a:ext cx="6120568" cy="2308324"/>
          </a:xfrm>
          <a:prstGeom prst="rect">
            <a:avLst/>
          </a:prstGeom>
          <a:noFill/>
        </p:spPr>
        <p:txBody>
          <a:bodyPr wrap="square" rtlCol="0">
            <a:spAutoFit/>
          </a:bodyPr>
          <a:lstStyle/>
          <a:p>
            <a:r>
              <a:rPr lang="en-US" sz="1600" dirty="0">
                <a:solidFill>
                  <a:schemeClr val="bg1"/>
                </a:solidFill>
                <a:latin typeface="Segoe UI" panose="020B0502040204020203" pitchFamily="34" charset="0"/>
                <a:cs typeface="Segoe UI" panose="020B0502040204020203" pitchFamily="34" charset="0"/>
              </a:rPr>
              <a:t>AMD Ryzen 7 3700U with Radeon Vega Mobile </a:t>
            </a:r>
            <a:r>
              <a:rPr lang="en-US" sz="1600" dirty="0" err="1">
                <a:solidFill>
                  <a:schemeClr val="bg1"/>
                </a:solidFill>
                <a:latin typeface="Segoe UI" panose="020B0502040204020203" pitchFamily="34" charset="0"/>
                <a:cs typeface="Segoe UI" panose="020B0502040204020203" pitchFamily="34" charset="0"/>
              </a:rPr>
              <a:t>Gfx</a:t>
            </a:r>
            <a:r>
              <a:rPr lang="en-US" sz="1600" dirty="0">
                <a:solidFill>
                  <a:schemeClr val="bg1"/>
                </a:solidFill>
                <a:latin typeface="Segoe UI" panose="020B0502040204020203" pitchFamily="34" charset="0"/>
                <a:cs typeface="Segoe UI" panose="020B0502040204020203" pitchFamily="34" charset="0"/>
              </a:rPr>
              <a:t>    2.30Ghz</a:t>
            </a:r>
          </a:p>
          <a:p>
            <a:endParaRPr lang="en-US" sz="1600" dirty="0">
              <a:solidFill>
                <a:schemeClr val="bg1"/>
              </a:solidFill>
              <a:latin typeface="Segoe UI" panose="020B0502040204020203" pitchFamily="34" charset="0"/>
              <a:cs typeface="Segoe UI" panose="020B0502040204020203" pitchFamily="34" charset="0"/>
            </a:endParaRPr>
          </a:p>
          <a:p>
            <a:r>
              <a:rPr lang="en-US" sz="1600" dirty="0">
                <a:solidFill>
                  <a:schemeClr val="bg1"/>
                </a:solidFill>
                <a:latin typeface="Segoe UI" panose="020B0502040204020203" pitchFamily="34" charset="0"/>
                <a:cs typeface="Segoe UI" panose="020B0502040204020203" pitchFamily="34" charset="0"/>
              </a:rPr>
              <a:t>20GB RAM (17.9GB Usable)</a:t>
            </a:r>
            <a:br>
              <a:rPr lang="en-US" sz="1600" dirty="0">
                <a:solidFill>
                  <a:schemeClr val="bg1"/>
                </a:solidFill>
                <a:latin typeface="Segoe UI" panose="020B0502040204020203" pitchFamily="34" charset="0"/>
                <a:cs typeface="Segoe UI" panose="020B0502040204020203" pitchFamily="34" charset="0"/>
              </a:rPr>
            </a:br>
            <a:br>
              <a:rPr lang="en-US" sz="1600" dirty="0">
                <a:solidFill>
                  <a:schemeClr val="bg1"/>
                </a:solidFill>
                <a:latin typeface="Segoe UI" panose="020B0502040204020203" pitchFamily="34" charset="0"/>
                <a:cs typeface="Segoe UI" panose="020B0502040204020203" pitchFamily="34" charset="0"/>
              </a:rPr>
            </a:br>
            <a:r>
              <a:rPr lang="en-US" sz="1600" dirty="0">
                <a:solidFill>
                  <a:schemeClr val="bg1"/>
                </a:solidFill>
                <a:latin typeface="Segoe UI" panose="020B0502040204020203" pitchFamily="34" charset="0"/>
                <a:cs typeface="Segoe UI" panose="020B0502040204020203" pitchFamily="34" charset="0"/>
              </a:rPr>
              <a:t>AMD Radeon Vega 10X Graphics</a:t>
            </a:r>
            <a:br>
              <a:rPr lang="en-US" sz="1600" dirty="0">
                <a:solidFill>
                  <a:schemeClr val="bg1"/>
                </a:solidFill>
                <a:latin typeface="Segoe UI" panose="020B0502040204020203" pitchFamily="34" charset="0"/>
                <a:cs typeface="Segoe UI" panose="020B0502040204020203" pitchFamily="34" charset="0"/>
              </a:rPr>
            </a:br>
            <a:br>
              <a:rPr lang="en-US" sz="1600" dirty="0">
                <a:solidFill>
                  <a:schemeClr val="bg1"/>
                </a:solidFill>
                <a:latin typeface="Segoe UI" panose="020B0502040204020203" pitchFamily="34" charset="0"/>
                <a:cs typeface="Segoe UI" panose="020B0502040204020203" pitchFamily="34" charset="0"/>
              </a:rPr>
            </a:br>
            <a:r>
              <a:rPr lang="en-US" sz="1600" dirty="0">
                <a:solidFill>
                  <a:schemeClr val="bg1"/>
                </a:solidFill>
                <a:latin typeface="Segoe UI" panose="020B0502040204020203" pitchFamily="34" charset="0"/>
                <a:cs typeface="Segoe UI" panose="020B0502040204020203" pitchFamily="34" charset="0"/>
              </a:rPr>
              <a:t>x64 Bit Operating System, x64 Bit Processer</a:t>
            </a:r>
            <a:br>
              <a:rPr lang="en-US" sz="1600" dirty="0">
                <a:solidFill>
                  <a:schemeClr val="bg1"/>
                </a:solidFill>
                <a:latin typeface="Segoe UI" panose="020B0502040204020203" pitchFamily="34" charset="0"/>
                <a:cs typeface="Segoe UI" panose="020B0502040204020203" pitchFamily="34" charset="0"/>
              </a:rPr>
            </a:br>
            <a:br>
              <a:rPr lang="en-US" sz="1600" dirty="0">
                <a:solidFill>
                  <a:schemeClr val="bg1"/>
                </a:solidFill>
                <a:latin typeface="Segoe UI" panose="020B0502040204020203" pitchFamily="34" charset="0"/>
                <a:cs typeface="Segoe UI" panose="020B0502040204020203" pitchFamily="34" charset="0"/>
              </a:rPr>
            </a:br>
            <a:r>
              <a:rPr lang="en-US" sz="1600" dirty="0">
                <a:solidFill>
                  <a:schemeClr val="bg1"/>
                </a:solidFill>
                <a:latin typeface="Segoe UI" panose="020B0502040204020203" pitchFamily="34" charset="0"/>
                <a:cs typeface="Segoe UI" panose="020B0502040204020203" pitchFamily="34" charset="0"/>
              </a:rPr>
              <a:t>10 touch points.</a:t>
            </a:r>
          </a:p>
        </p:txBody>
      </p:sp>
      <p:sp>
        <p:nvSpPr>
          <p:cNvPr id="18" name="TextBox 17">
            <a:extLst>
              <a:ext uri="{FF2B5EF4-FFF2-40B4-BE49-F238E27FC236}">
                <a16:creationId xmlns:a16="http://schemas.microsoft.com/office/drawing/2014/main" id="{3286CA54-6565-2C83-1778-BC7A1109AD19}"/>
              </a:ext>
            </a:extLst>
          </p:cNvPr>
          <p:cNvSpPr txBox="1"/>
          <p:nvPr/>
        </p:nvSpPr>
        <p:spPr>
          <a:xfrm>
            <a:off x="439639" y="5565356"/>
            <a:ext cx="6120568" cy="400110"/>
          </a:xfrm>
          <a:prstGeom prst="rect">
            <a:avLst/>
          </a:prstGeom>
          <a:noFill/>
        </p:spPr>
        <p:txBody>
          <a:bodyPr wrap="square" rtlCol="0">
            <a:spAutoFit/>
          </a:bodyPr>
          <a:lstStyle/>
          <a:p>
            <a:r>
              <a:rPr lang="en-US" sz="2000" dirty="0">
                <a:solidFill>
                  <a:schemeClr val="bg1"/>
                </a:solidFill>
                <a:latin typeface="Segoe UI" panose="020B0502040204020203" pitchFamily="34" charset="0"/>
                <a:cs typeface="Segoe UI" panose="020B0502040204020203" pitchFamily="34" charset="0"/>
              </a:rPr>
              <a:t>Windows 11.3 Home Edition</a:t>
            </a:r>
            <a:endParaRPr lang="en-US" sz="16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411897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FA676FB-13B4-85AA-493E-5B05DB9E9068}"/>
              </a:ext>
            </a:extLst>
          </p:cNvPr>
          <p:cNvSpPr/>
          <p:nvPr/>
        </p:nvSpPr>
        <p:spPr>
          <a:xfrm>
            <a:off x="1249194" y="644457"/>
            <a:ext cx="9319097" cy="5846324"/>
          </a:xfrm>
          <a:prstGeom prst="roundRect">
            <a:avLst>
              <a:gd name="adj" fmla="val 2773"/>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679FA33-50C8-1FF9-DEE6-64702084DE6A}"/>
              </a:ext>
            </a:extLst>
          </p:cNvPr>
          <p:cNvSpPr txBox="1"/>
          <p:nvPr/>
        </p:nvSpPr>
        <p:spPr>
          <a:xfrm>
            <a:off x="1313234" y="767689"/>
            <a:ext cx="7500026" cy="553998"/>
          </a:xfrm>
          <a:prstGeom prst="rect">
            <a:avLst/>
          </a:prstGeom>
          <a:noFill/>
        </p:spPr>
        <p:txBody>
          <a:bodyPr wrap="square" rtlCol="0">
            <a:spAutoFit/>
          </a:bodyPr>
          <a:lstStyle/>
          <a:p>
            <a:r>
              <a:rPr lang="en-US" sz="3000">
                <a:solidFill>
                  <a:schemeClr val="bg1"/>
                </a:solidFill>
                <a:latin typeface="Segoe UI" panose="020B0502040204020203" pitchFamily="34" charset="0"/>
                <a:cs typeface="Segoe UI" panose="020B0502040204020203" pitchFamily="34" charset="0"/>
              </a:rPr>
              <a:t>Where do you want to install Windows?</a:t>
            </a:r>
          </a:p>
        </p:txBody>
      </p:sp>
      <p:sp>
        <p:nvSpPr>
          <p:cNvPr id="3" name="Rectangle: Rounded Corners 2">
            <a:extLst>
              <a:ext uri="{FF2B5EF4-FFF2-40B4-BE49-F238E27FC236}">
                <a16:creationId xmlns:a16="http://schemas.microsoft.com/office/drawing/2014/main" id="{7BE887C7-7333-496A-5E06-7F6765D6FC3B}"/>
              </a:ext>
            </a:extLst>
          </p:cNvPr>
          <p:cNvSpPr/>
          <p:nvPr/>
        </p:nvSpPr>
        <p:spPr>
          <a:xfrm>
            <a:off x="1522378" y="1357009"/>
            <a:ext cx="8745166" cy="553998"/>
          </a:xfrm>
          <a:prstGeom prst="roundRect">
            <a:avLst>
              <a:gd name="adj" fmla="val 2696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hlinkClick r:id="" action="ppaction://hlinkshowjump?jump=nextslide"/>
            <a:extLst>
              <a:ext uri="{FF2B5EF4-FFF2-40B4-BE49-F238E27FC236}">
                <a16:creationId xmlns:a16="http://schemas.microsoft.com/office/drawing/2014/main" id="{DC0D2C4D-955A-394F-79BE-285DBC3E477B}"/>
              </a:ext>
            </a:extLst>
          </p:cNvPr>
          <p:cNvSpPr/>
          <p:nvPr/>
        </p:nvSpPr>
        <p:spPr>
          <a:xfrm>
            <a:off x="9406646" y="5862430"/>
            <a:ext cx="1011677" cy="496111"/>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cs typeface="Segoe UI" panose="020B0502040204020203" pitchFamily="34" charset="0"/>
              </a:rPr>
              <a:t>Next</a:t>
            </a:r>
          </a:p>
        </p:txBody>
      </p:sp>
      <p:sp>
        <p:nvSpPr>
          <p:cNvPr id="8" name="TextBox 7">
            <a:extLst>
              <a:ext uri="{FF2B5EF4-FFF2-40B4-BE49-F238E27FC236}">
                <a16:creationId xmlns:a16="http://schemas.microsoft.com/office/drawing/2014/main" id="{62768EF9-7739-E420-2C06-C15B750F578B}"/>
              </a:ext>
            </a:extLst>
          </p:cNvPr>
          <p:cNvSpPr txBox="1"/>
          <p:nvPr/>
        </p:nvSpPr>
        <p:spPr>
          <a:xfrm>
            <a:off x="2075552" y="1437623"/>
            <a:ext cx="5525310"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2TB Samsung 980 Pro M.2 SSD</a:t>
            </a:r>
          </a:p>
        </p:txBody>
      </p:sp>
      <p:pic>
        <p:nvPicPr>
          <p:cNvPr id="1026" name="Picture 2" descr="Windows 11 Drive Icon by kevinrizkipratama124 on DeviantArt">
            <a:extLst>
              <a:ext uri="{FF2B5EF4-FFF2-40B4-BE49-F238E27FC236}">
                <a16:creationId xmlns:a16="http://schemas.microsoft.com/office/drawing/2014/main" id="{A86FE643-21F3-44C1-14A0-2BADB3401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490" y="1437623"/>
            <a:ext cx="438062" cy="438062"/>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Caret Down with solid fill">
            <a:extLst>
              <a:ext uri="{FF2B5EF4-FFF2-40B4-BE49-F238E27FC236}">
                <a16:creationId xmlns:a16="http://schemas.microsoft.com/office/drawing/2014/main" id="{3DA2D391-D0DA-D333-FE2B-2DD659C906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78386" y="1416096"/>
            <a:ext cx="496110" cy="496110"/>
          </a:xfrm>
          <a:prstGeom prst="rect">
            <a:avLst/>
          </a:prstGeom>
        </p:spPr>
      </p:pic>
      <p:pic>
        <p:nvPicPr>
          <p:cNvPr id="11" name="Graphic 10" descr="Close with solid fill">
            <a:extLst>
              <a:ext uri="{FF2B5EF4-FFF2-40B4-BE49-F238E27FC236}">
                <a16:creationId xmlns:a16="http://schemas.microsoft.com/office/drawing/2014/main" id="{45CB85E5-B8A5-D65C-BA4C-8CC46A65EE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2378" y="2073960"/>
            <a:ext cx="369332" cy="369332"/>
          </a:xfrm>
          <a:prstGeom prst="rect">
            <a:avLst/>
          </a:prstGeom>
        </p:spPr>
      </p:pic>
      <p:sp>
        <p:nvSpPr>
          <p:cNvPr id="12" name="TextBox 11">
            <a:extLst>
              <a:ext uri="{FF2B5EF4-FFF2-40B4-BE49-F238E27FC236}">
                <a16:creationId xmlns:a16="http://schemas.microsoft.com/office/drawing/2014/main" id="{1EF28F14-9CDA-911C-C744-BFD16F094158}"/>
              </a:ext>
            </a:extLst>
          </p:cNvPr>
          <p:cNvSpPr txBox="1"/>
          <p:nvPr/>
        </p:nvSpPr>
        <p:spPr>
          <a:xfrm>
            <a:off x="1827178" y="2089985"/>
            <a:ext cx="906294"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Delete</a:t>
            </a:r>
          </a:p>
        </p:txBody>
      </p:sp>
      <p:pic>
        <p:nvPicPr>
          <p:cNvPr id="14" name="Graphic 13" descr="Eraser with solid fill">
            <a:extLst>
              <a:ext uri="{FF2B5EF4-FFF2-40B4-BE49-F238E27FC236}">
                <a16:creationId xmlns:a16="http://schemas.microsoft.com/office/drawing/2014/main" id="{72377C1D-C5C5-9883-9D3D-CB559B7DB3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78682" y="2443292"/>
            <a:ext cx="456723" cy="456723"/>
          </a:xfrm>
          <a:prstGeom prst="rect">
            <a:avLst/>
          </a:prstGeom>
        </p:spPr>
      </p:pic>
      <p:sp>
        <p:nvSpPr>
          <p:cNvPr id="15" name="TextBox 14">
            <a:extLst>
              <a:ext uri="{FF2B5EF4-FFF2-40B4-BE49-F238E27FC236}">
                <a16:creationId xmlns:a16="http://schemas.microsoft.com/office/drawing/2014/main" id="{4902C8AE-DEF0-547A-4AE9-D529F072F7AF}"/>
              </a:ext>
            </a:extLst>
          </p:cNvPr>
          <p:cNvSpPr txBox="1"/>
          <p:nvPr/>
        </p:nvSpPr>
        <p:spPr>
          <a:xfrm>
            <a:off x="1896494" y="2495000"/>
            <a:ext cx="906294"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Format</a:t>
            </a:r>
          </a:p>
        </p:txBody>
      </p:sp>
      <p:pic>
        <p:nvPicPr>
          <p:cNvPr id="17" name="Graphic 16" descr="Life ring with solid fill">
            <a:extLst>
              <a:ext uri="{FF2B5EF4-FFF2-40B4-BE49-F238E27FC236}">
                <a16:creationId xmlns:a16="http://schemas.microsoft.com/office/drawing/2014/main" id="{01C2D12A-9158-769A-5C13-39CD3FC949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08890" y="2925774"/>
            <a:ext cx="457200" cy="457200"/>
          </a:xfrm>
          <a:prstGeom prst="rect">
            <a:avLst/>
          </a:prstGeom>
        </p:spPr>
      </p:pic>
      <p:sp>
        <p:nvSpPr>
          <p:cNvPr id="18" name="TextBox 17">
            <a:extLst>
              <a:ext uri="{FF2B5EF4-FFF2-40B4-BE49-F238E27FC236}">
                <a16:creationId xmlns:a16="http://schemas.microsoft.com/office/drawing/2014/main" id="{49FC192C-AA1C-1A73-0C22-E1195D31B506}"/>
              </a:ext>
            </a:extLst>
          </p:cNvPr>
          <p:cNvSpPr txBox="1"/>
          <p:nvPr/>
        </p:nvSpPr>
        <p:spPr>
          <a:xfrm>
            <a:off x="1828401" y="2975577"/>
            <a:ext cx="1060714"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Recover</a:t>
            </a:r>
          </a:p>
        </p:txBody>
      </p:sp>
      <p:pic>
        <p:nvPicPr>
          <p:cNvPr id="20" name="Graphic 19" descr="Add with solid fill">
            <a:extLst>
              <a:ext uri="{FF2B5EF4-FFF2-40B4-BE49-F238E27FC236}">
                <a16:creationId xmlns:a16="http://schemas.microsoft.com/office/drawing/2014/main" id="{AFF25928-DDC9-D41B-2A22-8CDD8DC1772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08890" y="3437854"/>
            <a:ext cx="372894" cy="372894"/>
          </a:xfrm>
          <a:prstGeom prst="rect">
            <a:avLst/>
          </a:prstGeom>
        </p:spPr>
      </p:pic>
      <p:sp>
        <p:nvSpPr>
          <p:cNvPr id="21" name="TextBox 20">
            <a:extLst>
              <a:ext uri="{FF2B5EF4-FFF2-40B4-BE49-F238E27FC236}">
                <a16:creationId xmlns:a16="http://schemas.microsoft.com/office/drawing/2014/main" id="{C5040812-1422-D90A-D61F-DB1FEC0FE01B}"/>
              </a:ext>
            </a:extLst>
          </p:cNvPr>
          <p:cNvSpPr txBox="1"/>
          <p:nvPr/>
        </p:nvSpPr>
        <p:spPr>
          <a:xfrm>
            <a:off x="1749968" y="3448325"/>
            <a:ext cx="1060714" cy="369332"/>
          </a:xfrm>
          <a:prstGeom prst="rect">
            <a:avLst/>
          </a:prstGeom>
          <a:noFill/>
        </p:spPr>
        <p:txBody>
          <a:bodyPr wrap="square" rtlCol="0">
            <a:spAutoFit/>
          </a:bodyPr>
          <a:lstStyle/>
          <a:p>
            <a:r>
              <a:rPr lang="en-US">
                <a:solidFill>
                  <a:schemeClr val="bg1"/>
                </a:solidFill>
                <a:latin typeface="Segoe UI" panose="020B0502040204020203" pitchFamily="34" charset="0"/>
                <a:cs typeface="Segoe UI" panose="020B0502040204020203" pitchFamily="34" charset="0"/>
              </a:rPr>
              <a:t>New</a:t>
            </a:r>
          </a:p>
        </p:txBody>
      </p:sp>
    </p:spTree>
    <p:extLst>
      <p:ext uri="{BB962C8B-B14F-4D97-AF65-F5344CB8AC3E}">
        <p14:creationId xmlns:p14="http://schemas.microsoft.com/office/powerpoint/2010/main" val="4264350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04093EE-46EC-B749-B21B-DDAFA793F8FA}"/>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93124B3-3DEA-B115-D966-B54878438AD8}"/>
              </a:ext>
            </a:extLst>
          </p:cNvPr>
          <p:cNvSpPr/>
          <p:nvPr/>
        </p:nvSpPr>
        <p:spPr>
          <a:xfrm>
            <a:off x="19084" y="1735767"/>
            <a:ext cx="6154691" cy="4608112"/>
          </a:xfrm>
          <a:prstGeom prst="roundRect">
            <a:avLst>
              <a:gd name="adj" fmla="val 4008"/>
            </a:avLst>
          </a:prstGeom>
          <a:solidFill>
            <a:schemeClr val="tx1">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6AF66026-440B-9F4A-9ED3-744F3809B0A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a:extLst>
              <a:ext uri="{FF2B5EF4-FFF2-40B4-BE49-F238E27FC236}">
                <a16:creationId xmlns:a16="http://schemas.microsoft.com/office/drawing/2014/main" id="{B31B305B-91B1-8B9A-58EB-C298451FD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4" y="66682"/>
            <a:ext cx="612588" cy="612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BA25179-ABD9-2F46-A257-6ADCE6A8CF20}"/>
              </a:ext>
            </a:extLst>
          </p:cNvPr>
          <p:cNvSpPr txBox="1"/>
          <p:nvPr/>
        </p:nvSpPr>
        <p:spPr>
          <a:xfrm>
            <a:off x="-72356" y="679270"/>
            <a:ext cx="1144410" cy="261610"/>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Recycle Bin</a:t>
            </a:r>
          </a:p>
        </p:txBody>
      </p:sp>
      <p:pic>
        <p:nvPicPr>
          <p:cNvPr id="1028" name="Picture 4">
            <a:extLst>
              <a:ext uri="{FF2B5EF4-FFF2-40B4-BE49-F238E27FC236}">
                <a16:creationId xmlns:a16="http://schemas.microsoft.com/office/drawing/2014/main" id="{C802B7C6-891E-0125-76CC-817172D1C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70" y="989086"/>
            <a:ext cx="564382" cy="5643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2A98F0F-074B-CA76-2253-E5BAC95BF101}"/>
              </a:ext>
            </a:extLst>
          </p:cNvPr>
          <p:cNvSpPr txBox="1"/>
          <p:nvPr/>
        </p:nvSpPr>
        <p:spPr>
          <a:xfrm>
            <a:off x="91770" y="1859229"/>
            <a:ext cx="1217521" cy="584775"/>
          </a:xfrm>
          <a:prstGeom prst="rect">
            <a:avLst/>
          </a:prstGeom>
          <a:noFill/>
        </p:spPr>
        <p:txBody>
          <a:bodyPr wrap="square" rtlCol="0">
            <a:spAutoFit/>
          </a:bodyPr>
          <a:lstStyle/>
          <a:p>
            <a:r>
              <a:rPr lang="en-US" sz="3200" dirty="0">
                <a:solidFill>
                  <a:schemeClr val="bg1"/>
                </a:solidFill>
                <a:latin typeface="Segoe UI" panose="020B0502040204020203" pitchFamily="34" charset="0"/>
                <a:cs typeface="Segoe UI" panose="020B0502040204020203" pitchFamily="34" charset="0"/>
              </a:rPr>
              <a:t>Start</a:t>
            </a:r>
          </a:p>
        </p:txBody>
      </p:sp>
      <p:pic>
        <p:nvPicPr>
          <p:cNvPr id="11" name="Picture 10" descr="A computer screen with a green and blue background&#10;&#10;Description automatically generated">
            <a:extLst>
              <a:ext uri="{FF2B5EF4-FFF2-40B4-BE49-F238E27FC236}">
                <a16:creationId xmlns:a16="http://schemas.microsoft.com/office/drawing/2014/main" id="{FE8B76DB-6E5A-F71A-D3D2-047A6235BF08}"/>
              </a:ext>
            </a:extLst>
          </p:cNvPr>
          <p:cNvPicPr>
            <a:picLocks noChangeAspect="1"/>
          </p:cNvPicPr>
          <p:nvPr/>
        </p:nvPicPr>
        <p:blipFill>
          <a:blip r:embed="rId5"/>
          <a:stretch>
            <a:fillRect/>
          </a:stretch>
        </p:blipFill>
        <p:spPr>
          <a:xfrm>
            <a:off x="3251689" y="1868083"/>
            <a:ext cx="589845" cy="584775"/>
          </a:xfrm>
          <a:prstGeom prst="rect">
            <a:avLst/>
          </a:prstGeom>
        </p:spPr>
      </p:pic>
      <p:sp>
        <p:nvSpPr>
          <p:cNvPr id="13" name="TextBox 12">
            <a:extLst>
              <a:ext uri="{FF2B5EF4-FFF2-40B4-BE49-F238E27FC236}">
                <a16:creationId xmlns:a16="http://schemas.microsoft.com/office/drawing/2014/main" id="{045CE2DA-8A5F-8B08-A1BC-296CDCE39AB1}"/>
              </a:ext>
            </a:extLst>
          </p:cNvPr>
          <p:cNvSpPr txBox="1"/>
          <p:nvPr/>
        </p:nvSpPr>
        <p:spPr>
          <a:xfrm>
            <a:off x="3790133" y="1868083"/>
            <a:ext cx="1217521" cy="584775"/>
          </a:xfrm>
          <a:prstGeom prst="rect">
            <a:avLst/>
          </a:prstGeom>
          <a:noFill/>
        </p:spPr>
        <p:txBody>
          <a:bodyPr wrap="square" rtlCol="0">
            <a:spAutoFit/>
          </a:bodyPr>
          <a:lstStyle/>
          <a:p>
            <a:r>
              <a:rPr lang="en-US" sz="3200" dirty="0">
                <a:solidFill>
                  <a:schemeClr val="bg1"/>
                </a:solidFill>
                <a:latin typeface="Segoe UI" panose="020B0502040204020203" pitchFamily="34" charset="0"/>
                <a:cs typeface="Segoe UI" panose="020B0502040204020203" pitchFamily="34" charset="0"/>
              </a:rPr>
              <a:t>7Zeb</a:t>
            </a:r>
          </a:p>
        </p:txBody>
      </p:sp>
      <p:sp>
        <p:nvSpPr>
          <p:cNvPr id="15" name="TextBox 14">
            <a:extLst>
              <a:ext uri="{FF2B5EF4-FFF2-40B4-BE49-F238E27FC236}">
                <a16:creationId xmlns:a16="http://schemas.microsoft.com/office/drawing/2014/main" id="{3A207772-AFE8-3836-FBDB-74E5016E2342}"/>
              </a:ext>
            </a:extLst>
          </p:cNvPr>
          <p:cNvSpPr txBox="1"/>
          <p:nvPr/>
        </p:nvSpPr>
        <p:spPr>
          <a:xfrm>
            <a:off x="9517080" y="5854216"/>
            <a:ext cx="35209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chemeClr val="bg1"/>
                </a:solidFill>
                <a:latin typeface="Segoe UI"/>
                <a:cs typeface="Segoe UI"/>
              </a:rPr>
              <a:t>For Testing Purposes only</a:t>
            </a:r>
          </a:p>
          <a:p>
            <a:r>
              <a:rPr lang="en-US" sz="1600" b="1" dirty="0">
                <a:solidFill>
                  <a:schemeClr val="bg1"/>
                </a:solidFill>
                <a:latin typeface="Segoe UI"/>
                <a:cs typeface="Segoe UI"/>
              </a:rPr>
              <a:t>Windows 11.3 Build 59.0</a:t>
            </a:r>
          </a:p>
        </p:txBody>
      </p:sp>
      <p:pic>
        <p:nvPicPr>
          <p:cNvPr id="19" name="Graphic 18" descr="Power with solid fill">
            <a:extLst>
              <a:ext uri="{FF2B5EF4-FFF2-40B4-BE49-F238E27FC236}">
                <a16:creationId xmlns:a16="http://schemas.microsoft.com/office/drawing/2014/main" id="{CB5DAB23-BBD6-AF8B-321A-6E23247756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6098" y="1868083"/>
            <a:ext cx="517986" cy="517986"/>
          </a:xfrm>
          <a:prstGeom prst="rect">
            <a:avLst/>
          </a:prstGeom>
        </p:spPr>
      </p:pic>
      <p:pic>
        <p:nvPicPr>
          <p:cNvPr id="21" name="Graphic 20" descr="Single gear with solid fill">
            <a:extLst>
              <a:ext uri="{FF2B5EF4-FFF2-40B4-BE49-F238E27FC236}">
                <a16:creationId xmlns:a16="http://schemas.microsoft.com/office/drawing/2014/main" id="{0735EAEA-9E77-47F6-73E8-30A4EEEA89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56836" y="1901477"/>
            <a:ext cx="517986" cy="517986"/>
          </a:xfrm>
          <a:prstGeom prst="rect">
            <a:avLst/>
          </a:prstGeom>
        </p:spPr>
      </p:pic>
      <p:sp>
        <p:nvSpPr>
          <p:cNvPr id="22" name="Rectangle: Rounded Corners 21">
            <a:extLst>
              <a:ext uri="{FF2B5EF4-FFF2-40B4-BE49-F238E27FC236}">
                <a16:creationId xmlns:a16="http://schemas.microsoft.com/office/drawing/2014/main" id="{90B20F8C-364C-AE6E-891B-2C9A8975113B}"/>
              </a:ext>
            </a:extLst>
          </p:cNvPr>
          <p:cNvSpPr/>
          <p:nvPr/>
        </p:nvSpPr>
        <p:spPr>
          <a:xfrm>
            <a:off x="135750" y="2559739"/>
            <a:ext cx="5928334" cy="424106"/>
          </a:xfrm>
          <a:prstGeom prst="roundRect">
            <a:avLst>
              <a:gd name="adj" fmla="val 50000"/>
            </a:avLst>
          </a:prstGeom>
          <a:solidFill>
            <a:schemeClr val="tx1"/>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Magnifying glass with solid fill">
            <a:extLst>
              <a:ext uri="{FF2B5EF4-FFF2-40B4-BE49-F238E27FC236}">
                <a16:creationId xmlns:a16="http://schemas.microsoft.com/office/drawing/2014/main" id="{BB699FDB-E7A9-D2E4-DBE2-378FD01CD6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0769" y="2656814"/>
            <a:ext cx="259080" cy="259080"/>
          </a:xfrm>
          <a:prstGeom prst="rect">
            <a:avLst/>
          </a:prstGeom>
        </p:spPr>
      </p:pic>
      <p:sp>
        <p:nvSpPr>
          <p:cNvPr id="23" name="TextBox 22">
            <a:extLst>
              <a:ext uri="{FF2B5EF4-FFF2-40B4-BE49-F238E27FC236}">
                <a16:creationId xmlns:a16="http://schemas.microsoft.com/office/drawing/2014/main" id="{FEA00A6F-ABAA-3684-D2C7-8316691829C2}"/>
              </a:ext>
            </a:extLst>
          </p:cNvPr>
          <p:cNvSpPr txBox="1"/>
          <p:nvPr/>
        </p:nvSpPr>
        <p:spPr>
          <a:xfrm>
            <a:off x="493866" y="2603873"/>
            <a:ext cx="4914426" cy="369332"/>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Search for apps, settings, and documents.</a:t>
            </a:r>
          </a:p>
        </p:txBody>
      </p:sp>
      <p:pic>
        <p:nvPicPr>
          <p:cNvPr id="24" name="Picture 2">
            <a:extLst>
              <a:ext uri="{FF2B5EF4-FFF2-40B4-BE49-F238E27FC236}">
                <a16:creationId xmlns:a16="http://schemas.microsoft.com/office/drawing/2014/main" id="{02FBAD01-9173-A8B0-8B56-BA4A8DB00B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769" y="3149995"/>
            <a:ext cx="435798" cy="43579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19AE263-E890-CF96-C5E4-CAE7A4731242}"/>
              </a:ext>
            </a:extLst>
          </p:cNvPr>
          <p:cNvSpPr txBox="1"/>
          <p:nvPr/>
        </p:nvSpPr>
        <p:spPr>
          <a:xfrm>
            <a:off x="205849" y="3611299"/>
            <a:ext cx="505638" cy="261610"/>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Edge</a:t>
            </a:r>
          </a:p>
        </p:txBody>
      </p:sp>
      <p:pic>
        <p:nvPicPr>
          <p:cNvPr id="26" name="Picture 4">
            <a:extLst>
              <a:ext uri="{FF2B5EF4-FFF2-40B4-BE49-F238E27FC236}">
                <a16:creationId xmlns:a16="http://schemas.microsoft.com/office/drawing/2014/main" id="{F3E210EC-7EFA-DB26-0006-0F004A678F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8252" y="3138602"/>
            <a:ext cx="492764" cy="45858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Rounded Corners 26">
            <a:extLst>
              <a:ext uri="{FF2B5EF4-FFF2-40B4-BE49-F238E27FC236}">
                <a16:creationId xmlns:a16="http://schemas.microsoft.com/office/drawing/2014/main" id="{314DCFB2-0C5A-089E-A0B6-B3382DFF3286}"/>
              </a:ext>
            </a:extLst>
          </p:cNvPr>
          <p:cNvSpPr/>
          <p:nvPr/>
        </p:nvSpPr>
        <p:spPr>
          <a:xfrm>
            <a:off x="-14377" y="6413661"/>
            <a:ext cx="12206941" cy="447439"/>
          </a:xfrm>
          <a:prstGeom prst="roundRect">
            <a:avLst/>
          </a:prstGeom>
          <a:solidFill>
            <a:schemeClr val="tx1">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group of squares&#10;&#10;Description automatically generated with medium confidence">
            <a:extLst>
              <a:ext uri="{FF2B5EF4-FFF2-40B4-BE49-F238E27FC236}">
                <a16:creationId xmlns:a16="http://schemas.microsoft.com/office/drawing/2014/main" id="{FB002F2C-1CC0-4987-D10A-26DBCB541F4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5750" y="6501461"/>
            <a:ext cx="303889" cy="289857"/>
          </a:xfrm>
          <a:prstGeom prst="rect">
            <a:avLst/>
          </a:prstGeom>
        </p:spPr>
      </p:pic>
      <p:sp>
        <p:nvSpPr>
          <p:cNvPr id="29" name="TextBox 28">
            <a:extLst>
              <a:ext uri="{FF2B5EF4-FFF2-40B4-BE49-F238E27FC236}">
                <a16:creationId xmlns:a16="http://schemas.microsoft.com/office/drawing/2014/main" id="{CEBF3425-494E-4925-A95A-73EDB05BF991}"/>
              </a:ext>
            </a:extLst>
          </p:cNvPr>
          <p:cNvSpPr txBox="1"/>
          <p:nvPr/>
        </p:nvSpPr>
        <p:spPr>
          <a:xfrm>
            <a:off x="10911840" y="6421936"/>
            <a:ext cx="1144410" cy="430887"/>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4:22PM</a:t>
            </a:r>
            <a:br>
              <a:rPr lang="en-US" sz="1100" dirty="0">
                <a:solidFill>
                  <a:schemeClr val="bg1"/>
                </a:solidFill>
                <a:latin typeface="Segoe UI" panose="020B0502040204020203" pitchFamily="34" charset="0"/>
                <a:cs typeface="Segoe UI" panose="020B0502040204020203" pitchFamily="34" charset="0"/>
              </a:rPr>
            </a:br>
            <a:r>
              <a:rPr lang="en-US" sz="1100" dirty="0">
                <a:solidFill>
                  <a:schemeClr val="bg1"/>
                </a:solidFill>
                <a:latin typeface="Segoe UI" panose="020B0502040204020203" pitchFamily="34" charset="0"/>
                <a:cs typeface="Segoe UI" panose="020B0502040204020203" pitchFamily="34" charset="0"/>
              </a:rPr>
              <a:t>11/23/2024</a:t>
            </a:r>
          </a:p>
        </p:txBody>
      </p:sp>
      <p:pic>
        <p:nvPicPr>
          <p:cNvPr id="30" name="Picture 29" descr="A rainbow colored logo on a black background&#10;&#10;Description automatically generated">
            <a:hlinkClick r:id="" action="ppaction://hlinkshowjump?jump=nextslide"/>
            <a:extLst>
              <a:ext uri="{FF2B5EF4-FFF2-40B4-BE49-F238E27FC236}">
                <a16:creationId xmlns:a16="http://schemas.microsoft.com/office/drawing/2014/main" id="{C51DA483-96C5-4F61-2AD7-F5821FD0C7B9}"/>
              </a:ext>
            </a:extLst>
          </p:cNvPr>
          <p:cNvPicPr>
            <a:picLocks noChangeAspect="1"/>
          </p:cNvPicPr>
          <p:nvPr/>
        </p:nvPicPr>
        <p:blipFill>
          <a:blip r:embed="rId14">
            <a:extLst>
              <a:ext uri="{28A0092B-C50C-407E-A947-70E740481C1C}">
                <a14:useLocalDpi xmlns:a14="http://schemas.microsoft.com/office/drawing/2010/main" val="0"/>
              </a:ext>
            </a:extLst>
          </a:blip>
          <a:srcRect l="19672" r="19937"/>
          <a:stretch/>
        </p:blipFill>
        <p:spPr>
          <a:xfrm>
            <a:off x="515182" y="6515086"/>
            <a:ext cx="281939" cy="262606"/>
          </a:xfrm>
          <a:prstGeom prst="rect">
            <a:avLst/>
          </a:prstGeom>
        </p:spPr>
      </p:pic>
      <p:pic>
        <p:nvPicPr>
          <p:cNvPr id="31" name="Picture 30" descr="A blue cloud with black background&#10;&#10;Description automatically generated">
            <a:extLst>
              <a:ext uri="{FF2B5EF4-FFF2-40B4-BE49-F238E27FC236}">
                <a16:creationId xmlns:a16="http://schemas.microsoft.com/office/drawing/2014/main" id="{03AE9DD4-A0DF-3B1F-02D2-1A041C8953A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69680" y="6504257"/>
            <a:ext cx="411691" cy="223172"/>
          </a:xfrm>
          <a:prstGeom prst="rect">
            <a:avLst/>
          </a:prstGeom>
        </p:spPr>
      </p:pic>
      <p:pic>
        <p:nvPicPr>
          <p:cNvPr id="32" name="Graphic 31" descr="Wireless with solid fill">
            <a:extLst>
              <a:ext uri="{FF2B5EF4-FFF2-40B4-BE49-F238E27FC236}">
                <a16:creationId xmlns:a16="http://schemas.microsoft.com/office/drawing/2014/main" id="{C8A08A88-FBE4-B7A3-DE7C-D2FBEE7E386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230325" y="6446621"/>
            <a:ext cx="331787" cy="331787"/>
          </a:xfrm>
          <a:prstGeom prst="rect">
            <a:avLst/>
          </a:prstGeom>
        </p:spPr>
      </p:pic>
      <p:pic>
        <p:nvPicPr>
          <p:cNvPr id="33" name="Graphic 32" descr="Sound Soft with solid fill">
            <a:extLst>
              <a:ext uri="{FF2B5EF4-FFF2-40B4-BE49-F238E27FC236}">
                <a16:creationId xmlns:a16="http://schemas.microsoft.com/office/drawing/2014/main" id="{A7AA7E1A-D2E6-B416-D98E-6B64B094019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39647" y="6443129"/>
            <a:ext cx="335280" cy="335280"/>
          </a:xfrm>
          <a:prstGeom prst="rect">
            <a:avLst/>
          </a:prstGeom>
        </p:spPr>
      </p:pic>
      <p:pic>
        <p:nvPicPr>
          <p:cNvPr id="34" name="Graphic 33" descr="Caret Up with solid fill">
            <a:extLst>
              <a:ext uri="{FF2B5EF4-FFF2-40B4-BE49-F238E27FC236}">
                <a16:creationId xmlns:a16="http://schemas.microsoft.com/office/drawing/2014/main" id="{0DB4814E-6983-27BD-FB39-B96D8F8C09E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740053" y="6484475"/>
            <a:ext cx="223520" cy="223520"/>
          </a:xfrm>
          <a:prstGeom prst="rect">
            <a:avLst/>
          </a:prstGeom>
        </p:spPr>
      </p:pic>
      <p:pic>
        <p:nvPicPr>
          <p:cNvPr id="35" name="Graphic 34" descr="Newspaper with solid fill">
            <a:extLst>
              <a:ext uri="{FF2B5EF4-FFF2-40B4-BE49-F238E27FC236}">
                <a16:creationId xmlns:a16="http://schemas.microsoft.com/office/drawing/2014/main" id="{22239C35-1215-D087-6883-0342C4D21AF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470568" y="6484475"/>
            <a:ext cx="281939" cy="281939"/>
          </a:xfrm>
          <a:prstGeom prst="rect">
            <a:avLst/>
          </a:prstGeom>
        </p:spPr>
      </p:pic>
      <p:sp>
        <p:nvSpPr>
          <p:cNvPr id="2" name="TextBox 1">
            <a:extLst>
              <a:ext uri="{FF2B5EF4-FFF2-40B4-BE49-F238E27FC236}">
                <a16:creationId xmlns:a16="http://schemas.microsoft.com/office/drawing/2014/main" id="{112BD52A-CB2F-7674-34D0-0468B7186DA0}"/>
              </a:ext>
            </a:extLst>
          </p:cNvPr>
          <p:cNvSpPr txBox="1"/>
          <p:nvPr/>
        </p:nvSpPr>
        <p:spPr>
          <a:xfrm>
            <a:off x="898252" y="3621137"/>
            <a:ext cx="608915" cy="261610"/>
          </a:xfrm>
          <a:prstGeom prst="rect">
            <a:avLst/>
          </a:prstGeom>
          <a:noFill/>
        </p:spPr>
        <p:txBody>
          <a:bodyPr wrap="square" rtlCol="0">
            <a:spAutoFit/>
          </a:bodyPr>
          <a:lstStyle/>
          <a:p>
            <a:r>
              <a:rPr lang="en-US" sz="1100" dirty="0">
                <a:solidFill>
                  <a:schemeClr val="bg1"/>
                </a:solidFill>
                <a:latin typeface="Segoe UI" panose="020B0502040204020203" pitchFamily="34" charset="0"/>
                <a:cs typeface="Segoe UI" panose="020B0502040204020203" pitchFamily="34" charset="0"/>
              </a:rPr>
              <a:t>Word</a:t>
            </a:r>
          </a:p>
        </p:txBody>
      </p:sp>
      <p:sp>
        <p:nvSpPr>
          <p:cNvPr id="3" name="Rectangle: Rounded Corners 2">
            <a:extLst>
              <a:ext uri="{FF2B5EF4-FFF2-40B4-BE49-F238E27FC236}">
                <a16:creationId xmlns:a16="http://schemas.microsoft.com/office/drawing/2014/main" id="{44DB9ECD-6A47-9634-58CE-27F24031FB30}"/>
              </a:ext>
            </a:extLst>
          </p:cNvPr>
          <p:cNvSpPr/>
          <p:nvPr/>
        </p:nvSpPr>
        <p:spPr>
          <a:xfrm>
            <a:off x="5659821" y="2419463"/>
            <a:ext cx="3468413" cy="1201660"/>
          </a:xfrm>
          <a:prstGeom prst="roundRect">
            <a:avLst>
              <a:gd name="adj" fmla="val 14043"/>
            </a:avLst>
          </a:prstGeom>
          <a:solidFill>
            <a:schemeClr val="tx1">
              <a:alpha val="7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Moon with solid fill">
            <a:extLst>
              <a:ext uri="{FF2B5EF4-FFF2-40B4-BE49-F238E27FC236}">
                <a16:creationId xmlns:a16="http://schemas.microsoft.com/office/drawing/2014/main" id="{E4BCB754-85D9-3FF2-458E-665AD333F11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698800" y="2503753"/>
            <a:ext cx="325120" cy="325120"/>
          </a:xfrm>
          <a:prstGeom prst="rect">
            <a:avLst/>
          </a:prstGeom>
        </p:spPr>
      </p:pic>
      <p:sp>
        <p:nvSpPr>
          <p:cNvPr id="10" name="TextBox 9">
            <a:extLst>
              <a:ext uri="{FF2B5EF4-FFF2-40B4-BE49-F238E27FC236}">
                <a16:creationId xmlns:a16="http://schemas.microsoft.com/office/drawing/2014/main" id="{C68B7057-CBFB-B414-F746-33D6B2F85D27}"/>
              </a:ext>
            </a:extLst>
          </p:cNvPr>
          <p:cNvSpPr txBox="1"/>
          <p:nvPr/>
        </p:nvSpPr>
        <p:spPr>
          <a:xfrm>
            <a:off x="5969586" y="2489957"/>
            <a:ext cx="856356" cy="369332"/>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Sleep</a:t>
            </a:r>
          </a:p>
        </p:txBody>
      </p:sp>
      <p:pic>
        <p:nvPicPr>
          <p:cNvPr id="12" name="Graphic 11" descr="Power with solid fill">
            <a:extLst>
              <a:ext uri="{FF2B5EF4-FFF2-40B4-BE49-F238E27FC236}">
                <a16:creationId xmlns:a16="http://schemas.microsoft.com/office/drawing/2014/main" id="{0E80D7B9-B0E8-F9E7-32BC-0212E3B91C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98800" y="2808596"/>
            <a:ext cx="369332" cy="369332"/>
          </a:xfrm>
          <a:prstGeom prst="rect">
            <a:avLst/>
          </a:prstGeom>
        </p:spPr>
      </p:pic>
      <p:sp>
        <p:nvSpPr>
          <p:cNvPr id="14" name="TextBox 13">
            <a:extLst>
              <a:ext uri="{FF2B5EF4-FFF2-40B4-BE49-F238E27FC236}">
                <a16:creationId xmlns:a16="http://schemas.microsoft.com/office/drawing/2014/main" id="{8FB77BF8-83A1-9E8F-C5C9-87A4401B1A53}"/>
              </a:ext>
            </a:extLst>
          </p:cNvPr>
          <p:cNvSpPr txBox="1"/>
          <p:nvPr/>
        </p:nvSpPr>
        <p:spPr>
          <a:xfrm>
            <a:off x="5967282" y="2843487"/>
            <a:ext cx="1530798" cy="369332"/>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Shut Down</a:t>
            </a:r>
          </a:p>
        </p:txBody>
      </p:sp>
      <p:pic>
        <p:nvPicPr>
          <p:cNvPr id="17" name="Graphic 16" descr="Repeat with solid fill">
            <a:extLst>
              <a:ext uri="{FF2B5EF4-FFF2-40B4-BE49-F238E27FC236}">
                <a16:creationId xmlns:a16="http://schemas.microsoft.com/office/drawing/2014/main" id="{01FEC95E-D3F4-0D36-C07C-7143AAB59CA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739181" y="3166144"/>
            <a:ext cx="325120" cy="325120"/>
          </a:xfrm>
          <a:prstGeom prst="rect">
            <a:avLst/>
          </a:prstGeom>
        </p:spPr>
      </p:pic>
      <p:sp>
        <p:nvSpPr>
          <p:cNvPr id="18" name="TextBox 17">
            <a:extLst>
              <a:ext uri="{FF2B5EF4-FFF2-40B4-BE49-F238E27FC236}">
                <a16:creationId xmlns:a16="http://schemas.microsoft.com/office/drawing/2014/main" id="{8A5AE567-4D29-CDC5-8FB6-04131AFAF85A}"/>
              </a:ext>
            </a:extLst>
          </p:cNvPr>
          <p:cNvSpPr txBox="1"/>
          <p:nvPr/>
        </p:nvSpPr>
        <p:spPr>
          <a:xfrm>
            <a:off x="5967282" y="3166744"/>
            <a:ext cx="1530798" cy="369332"/>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Restart</a:t>
            </a:r>
          </a:p>
        </p:txBody>
      </p:sp>
    </p:spTree>
    <p:extLst>
      <p:ext uri="{BB962C8B-B14F-4D97-AF65-F5344CB8AC3E}">
        <p14:creationId xmlns:p14="http://schemas.microsoft.com/office/powerpoint/2010/main" val="15420202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0EFF00A8F70644C83863C5B5A08D520" ma:contentTypeVersion="5" ma:contentTypeDescription="Create a new document." ma:contentTypeScope="" ma:versionID="86313fffe95584879bda2fab07143265">
  <xsd:schema xmlns:xsd="http://www.w3.org/2001/XMLSchema" xmlns:xs="http://www.w3.org/2001/XMLSchema" xmlns:p="http://schemas.microsoft.com/office/2006/metadata/properties" xmlns:ns3="80a5ea35-d3ec-42ef-b71e-a4b17db66a10" targetNamespace="http://schemas.microsoft.com/office/2006/metadata/properties" ma:root="true" ma:fieldsID="8fbe01bd04567f5e70938cec3d767c61" ns3:_="">
    <xsd:import namespace="80a5ea35-d3ec-42ef-b71e-a4b17db66a10"/>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a5ea35-d3ec-42ef-b71e-a4b17db66a10"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CA4AB5-3034-4EA6-B33C-1AC755EF6229}">
  <ds:schemaRefs>
    <ds:schemaRef ds:uri="http://www.w3.org/XML/1998/namespace"/>
    <ds:schemaRef ds:uri="http://purl.org/dc/dcmitype/"/>
    <ds:schemaRef ds:uri="http://schemas.openxmlformats.org/package/2006/metadata/core-properties"/>
    <ds:schemaRef ds:uri="http://schemas.microsoft.com/office/infopath/2007/PartnerControls"/>
    <ds:schemaRef ds:uri="http://schemas.microsoft.com/office/2006/documentManagement/types"/>
    <ds:schemaRef ds:uri="80a5ea35-d3ec-42ef-b71e-a4b17db66a10"/>
    <ds:schemaRef ds:uri="http://purl.org/dc/terms/"/>
    <ds:schemaRef ds:uri="http://purl.org/dc/elements/1.1/"/>
    <ds:schemaRef ds:uri="http://schemas.microsoft.com/office/2006/metadata/properties"/>
  </ds:schemaRefs>
</ds:datastoreItem>
</file>

<file path=customXml/itemProps2.xml><?xml version="1.0" encoding="utf-8"?>
<ds:datastoreItem xmlns:ds="http://schemas.openxmlformats.org/officeDocument/2006/customXml" ds:itemID="{11123B9A-3BF8-4473-BF0C-70B2D3511602}">
  <ds:schemaRefs>
    <ds:schemaRef ds:uri="http://schemas.microsoft.com/sharepoint/v3/contenttype/forms"/>
  </ds:schemaRefs>
</ds:datastoreItem>
</file>

<file path=customXml/itemProps3.xml><?xml version="1.0" encoding="utf-8"?>
<ds:datastoreItem xmlns:ds="http://schemas.openxmlformats.org/officeDocument/2006/customXml" ds:itemID="{283D8E00-D0AE-49C8-BBDB-3348A72BA55E}">
  <ds:schemaRefs>
    <ds:schemaRef ds:uri="80a5ea35-d3ec-42ef-b71e-a4b17db66a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6</TotalTime>
  <Words>1654</Words>
  <Application>Microsoft Office PowerPoint</Application>
  <PresentationFormat>Widescreen</PresentationFormat>
  <Paragraphs>299</Paragraphs>
  <Slides>90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Aptos</vt:lpstr>
      <vt:lpstr>Aptos Display</vt:lpstr>
      <vt:lpstr>Arial</vt:lpstr>
      <vt:lpstr>Segoe UI</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Wadekar, Rutwik V (PHS)</dc:creator>
  <cp:lastModifiedBy>Wadekar, Rutwik V (PHS)</cp:lastModifiedBy>
  <cp:revision>38</cp:revision>
  <dcterms:created xsi:type="dcterms:W3CDTF">2024-10-02T13:07:26Z</dcterms:created>
  <dcterms:modified xsi:type="dcterms:W3CDTF">2024-12-18T22:23:12Z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0x01010030EFF00A8F70644C83863C5B5A08D520</vt:lpwstr>
  </property>
</Properties>
</file>